
<file path=[Content_Types].xml><?xml version="1.0" encoding="utf-8"?>
<Types xmlns="http://schemas.openxmlformats.org/package/2006/content-types">
  <Default Extension="aac" ContentType="audio/aac"/>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7" r:id="rId4"/>
  </p:sldMasterIdLst>
  <p:notesMasterIdLst>
    <p:notesMasterId r:id="rId38"/>
  </p:notesMasterIdLst>
  <p:handoutMasterIdLst>
    <p:handoutMasterId r:id="rId39"/>
  </p:handoutMasterIdLst>
  <p:sldIdLst>
    <p:sldId id="305" r:id="rId5"/>
    <p:sldId id="298" r:id="rId6"/>
    <p:sldId id="270" r:id="rId7"/>
    <p:sldId id="276" r:id="rId8"/>
    <p:sldId id="271" r:id="rId9"/>
    <p:sldId id="273" r:id="rId10"/>
    <p:sldId id="272" r:id="rId11"/>
    <p:sldId id="274" r:id="rId12"/>
    <p:sldId id="299" r:id="rId13"/>
    <p:sldId id="275" r:id="rId14"/>
    <p:sldId id="278" r:id="rId15"/>
    <p:sldId id="279" r:id="rId16"/>
    <p:sldId id="281" r:id="rId17"/>
    <p:sldId id="289" r:id="rId18"/>
    <p:sldId id="296" r:id="rId19"/>
    <p:sldId id="300" r:id="rId20"/>
    <p:sldId id="303" r:id="rId21"/>
    <p:sldId id="304" r:id="rId22"/>
    <p:sldId id="295" r:id="rId23"/>
    <p:sldId id="326" r:id="rId24"/>
    <p:sldId id="325" r:id="rId25"/>
    <p:sldId id="313" r:id="rId26"/>
    <p:sldId id="320" r:id="rId27"/>
    <p:sldId id="314" r:id="rId28"/>
    <p:sldId id="323" r:id="rId29"/>
    <p:sldId id="327" r:id="rId30"/>
    <p:sldId id="311" r:id="rId31"/>
    <p:sldId id="312" r:id="rId32"/>
    <p:sldId id="322" r:id="rId33"/>
    <p:sldId id="294" r:id="rId34"/>
    <p:sldId id="328" r:id="rId35"/>
    <p:sldId id="286" r:id="rId36"/>
    <p:sldId id="265"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777"/>
    <a:srgbClr val="ADC5D0"/>
    <a:srgbClr val="D0FAFC"/>
    <a:srgbClr val="22343C"/>
    <a:srgbClr val="760000"/>
    <a:srgbClr val="9BB0A3"/>
    <a:srgbClr val="FEFFE7"/>
    <a:srgbClr val="FDFFB9"/>
    <a:srgbClr val="FDFF9B"/>
    <a:srgbClr val="FEFF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4"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6F14FB-3397-4969-8D0B-8F66820B4EAC}" type="doc">
      <dgm:prSet loTypeId="urn:microsoft.com/office/officeart/2011/layout/CircleProcess" loCatId="process" qsTypeId="urn:microsoft.com/office/officeart/2005/8/quickstyle/3d9" qsCatId="3D" csTypeId="urn:microsoft.com/office/officeart/2005/8/colors/accent1_2" csCatId="accent1" phldr="1"/>
      <dgm:spPr/>
      <dgm:t>
        <a:bodyPr/>
        <a:lstStyle/>
        <a:p>
          <a:endParaRPr lang="en-IN"/>
        </a:p>
      </dgm:t>
    </dgm:pt>
    <dgm:pt modelId="{7B6823F4-119F-4147-BB2B-BAE16D7B3ADD}">
      <dgm:prSet phldrT="[Text]"/>
      <dgm:spPr/>
      <dgm:t>
        <a:bodyPr/>
        <a:lstStyle/>
        <a:p>
          <a:r>
            <a:rPr lang="en-US"/>
            <a:t>Team Introduction</a:t>
          </a:r>
          <a:endParaRPr lang="en-IN" dirty="0"/>
        </a:p>
      </dgm:t>
    </dgm:pt>
    <dgm:pt modelId="{07C555BC-1993-4B51-B022-29E96393E1F5}" type="parTrans" cxnId="{FDF7935F-79C0-4E12-8B7E-9728A2093F0E}">
      <dgm:prSet/>
      <dgm:spPr/>
      <dgm:t>
        <a:bodyPr/>
        <a:lstStyle/>
        <a:p>
          <a:endParaRPr lang="en-IN"/>
        </a:p>
      </dgm:t>
    </dgm:pt>
    <dgm:pt modelId="{80E90903-0572-497C-9620-939751974673}" type="sibTrans" cxnId="{FDF7935F-79C0-4E12-8B7E-9728A2093F0E}">
      <dgm:prSet/>
      <dgm:spPr/>
      <dgm:t>
        <a:bodyPr/>
        <a:lstStyle/>
        <a:p>
          <a:endParaRPr lang="en-IN"/>
        </a:p>
      </dgm:t>
    </dgm:pt>
    <dgm:pt modelId="{C91C3FDE-4D98-40F8-AAB6-B652996370C6}">
      <dgm:prSet phldrT="[Text]"/>
      <dgm:spPr/>
      <dgm:t>
        <a:bodyPr/>
        <a:lstStyle/>
        <a:p>
          <a:r>
            <a:rPr lang="en-US"/>
            <a:t>Motivation</a:t>
          </a:r>
          <a:endParaRPr lang="en-IN" dirty="0"/>
        </a:p>
      </dgm:t>
    </dgm:pt>
    <dgm:pt modelId="{99B01007-D561-4148-9FCE-3F3165A839D3}" type="parTrans" cxnId="{929C22C7-1D18-4D05-970E-CF9F967D5FA3}">
      <dgm:prSet/>
      <dgm:spPr/>
      <dgm:t>
        <a:bodyPr/>
        <a:lstStyle/>
        <a:p>
          <a:endParaRPr lang="en-IN"/>
        </a:p>
      </dgm:t>
    </dgm:pt>
    <dgm:pt modelId="{E7A41A32-F9D5-45A4-9CFD-62E73DC0880A}" type="sibTrans" cxnId="{929C22C7-1D18-4D05-970E-CF9F967D5FA3}">
      <dgm:prSet/>
      <dgm:spPr/>
      <dgm:t>
        <a:bodyPr/>
        <a:lstStyle/>
        <a:p>
          <a:endParaRPr lang="en-IN"/>
        </a:p>
      </dgm:t>
    </dgm:pt>
    <dgm:pt modelId="{9BAD8793-F04C-4458-848F-97DBD38463B3}">
      <dgm:prSet phldrT="[Text]"/>
      <dgm:spPr/>
      <dgm:t>
        <a:bodyPr/>
        <a:lstStyle/>
        <a:p>
          <a:r>
            <a:rPr lang="en-US"/>
            <a:t>Problem Statement</a:t>
          </a:r>
          <a:endParaRPr lang="en-IN" dirty="0"/>
        </a:p>
      </dgm:t>
    </dgm:pt>
    <dgm:pt modelId="{72DDF428-7253-4003-9F65-FA6B290F1137}" type="parTrans" cxnId="{86CB669C-6423-4C03-96DD-BB0CCDB0CC42}">
      <dgm:prSet/>
      <dgm:spPr/>
      <dgm:t>
        <a:bodyPr/>
        <a:lstStyle/>
        <a:p>
          <a:endParaRPr lang="en-IN"/>
        </a:p>
      </dgm:t>
    </dgm:pt>
    <dgm:pt modelId="{765E15BA-8DA4-4121-A0FF-4C34AEFE030D}" type="sibTrans" cxnId="{86CB669C-6423-4C03-96DD-BB0CCDB0CC42}">
      <dgm:prSet/>
      <dgm:spPr/>
      <dgm:t>
        <a:bodyPr/>
        <a:lstStyle/>
        <a:p>
          <a:endParaRPr lang="en-IN"/>
        </a:p>
      </dgm:t>
    </dgm:pt>
    <dgm:pt modelId="{6D91B71A-5E13-467A-A1AD-C82A66B3D9B8}" type="pres">
      <dgm:prSet presAssocID="{5A6F14FB-3397-4969-8D0B-8F66820B4EAC}" presName="Name0" presStyleCnt="0">
        <dgm:presLayoutVars>
          <dgm:chMax val="11"/>
          <dgm:chPref val="11"/>
          <dgm:dir/>
          <dgm:resizeHandles/>
        </dgm:presLayoutVars>
      </dgm:prSet>
      <dgm:spPr/>
    </dgm:pt>
    <dgm:pt modelId="{7CEE5B40-F6FF-4405-8EA9-85F9FA219E55}" type="pres">
      <dgm:prSet presAssocID="{9BAD8793-F04C-4458-848F-97DBD38463B3}" presName="Accent3" presStyleCnt="0"/>
      <dgm:spPr/>
    </dgm:pt>
    <dgm:pt modelId="{91675E62-C9EF-4F30-8DDD-2836B54B2EBE}" type="pres">
      <dgm:prSet presAssocID="{9BAD8793-F04C-4458-848F-97DBD38463B3}" presName="Accent" presStyleLbl="node1" presStyleIdx="0" presStyleCnt="3"/>
      <dgm:spPr/>
    </dgm:pt>
    <dgm:pt modelId="{5AFF6206-1900-4C48-AF58-19908382AA44}" type="pres">
      <dgm:prSet presAssocID="{9BAD8793-F04C-4458-848F-97DBD38463B3}" presName="ParentBackground3" presStyleCnt="0"/>
      <dgm:spPr/>
    </dgm:pt>
    <dgm:pt modelId="{644C05F3-0F98-44D3-B971-DC06AF80905D}" type="pres">
      <dgm:prSet presAssocID="{9BAD8793-F04C-4458-848F-97DBD38463B3}" presName="ParentBackground" presStyleLbl="fgAcc1" presStyleIdx="0" presStyleCnt="3" custLinFactNeighborX="9139" custLinFactNeighborY="-3436"/>
      <dgm:spPr/>
    </dgm:pt>
    <dgm:pt modelId="{39CDA5DE-4610-4132-9A31-036B8804F5FD}" type="pres">
      <dgm:prSet presAssocID="{9BAD8793-F04C-4458-848F-97DBD38463B3}" presName="Parent3" presStyleLbl="revTx" presStyleIdx="0" presStyleCnt="0">
        <dgm:presLayoutVars>
          <dgm:chMax val="1"/>
          <dgm:chPref val="1"/>
          <dgm:bulletEnabled val="1"/>
        </dgm:presLayoutVars>
      </dgm:prSet>
      <dgm:spPr/>
    </dgm:pt>
    <dgm:pt modelId="{0823093A-B5C6-45C9-B066-B28F9CFE6E7B}" type="pres">
      <dgm:prSet presAssocID="{C91C3FDE-4D98-40F8-AAB6-B652996370C6}" presName="Accent2" presStyleCnt="0"/>
      <dgm:spPr/>
    </dgm:pt>
    <dgm:pt modelId="{761882D6-8159-42AB-A7DE-A396CA507244}" type="pres">
      <dgm:prSet presAssocID="{C91C3FDE-4D98-40F8-AAB6-B652996370C6}" presName="Accent" presStyleLbl="node1" presStyleIdx="1" presStyleCnt="3"/>
      <dgm:spPr/>
    </dgm:pt>
    <dgm:pt modelId="{9B7F401D-9226-4DAA-ADEA-08A8A68699BF}" type="pres">
      <dgm:prSet presAssocID="{C91C3FDE-4D98-40F8-AAB6-B652996370C6}" presName="ParentBackground2" presStyleCnt="0"/>
      <dgm:spPr/>
    </dgm:pt>
    <dgm:pt modelId="{61B7FAEF-96F2-4FDC-96B4-3407928499CE}" type="pres">
      <dgm:prSet presAssocID="{C91C3FDE-4D98-40F8-AAB6-B652996370C6}" presName="ParentBackground" presStyleLbl="fgAcc1" presStyleIdx="1" presStyleCnt="3" custLinFactNeighborX="3326" custLinFactNeighborY="4183"/>
      <dgm:spPr/>
    </dgm:pt>
    <dgm:pt modelId="{59FAB520-2937-4C97-9DC0-DA367B4065F5}" type="pres">
      <dgm:prSet presAssocID="{C91C3FDE-4D98-40F8-AAB6-B652996370C6}" presName="Parent2" presStyleLbl="revTx" presStyleIdx="0" presStyleCnt="0">
        <dgm:presLayoutVars>
          <dgm:chMax val="1"/>
          <dgm:chPref val="1"/>
          <dgm:bulletEnabled val="1"/>
        </dgm:presLayoutVars>
      </dgm:prSet>
      <dgm:spPr/>
    </dgm:pt>
    <dgm:pt modelId="{9658AAEE-29C7-4BF3-893F-746613E1EDCB}" type="pres">
      <dgm:prSet presAssocID="{7B6823F4-119F-4147-BB2B-BAE16D7B3ADD}" presName="Accent1" presStyleCnt="0"/>
      <dgm:spPr/>
    </dgm:pt>
    <dgm:pt modelId="{E1DF26D3-89C9-415A-8C90-BD2C727B7087}" type="pres">
      <dgm:prSet presAssocID="{7B6823F4-119F-4147-BB2B-BAE16D7B3ADD}" presName="Accent" presStyleLbl="node1" presStyleIdx="2" presStyleCnt="3"/>
      <dgm:spPr/>
    </dgm:pt>
    <dgm:pt modelId="{5D073DDD-59B0-4C9A-BE55-9DB3168164B4}" type="pres">
      <dgm:prSet presAssocID="{7B6823F4-119F-4147-BB2B-BAE16D7B3ADD}" presName="ParentBackground1" presStyleCnt="0"/>
      <dgm:spPr/>
    </dgm:pt>
    <dgm:pt modelId="{791465EE-4197-4D2C-B574-9CD84EE7BCD0}" type="pres">
      <dgm:prSet presAssocID="{7B6823F4-119F-4147-BB2B-BAE16D7B3ADD}" presName="ParentBackground" presStyleLbl="fgAcc1" presStyleIdx="2" presStyleCnt="3" custLinFactNeighborY="-9"/>
      <dgm:spPr/>
    </dgm:pt>
    <dgm:pt modelId="{A6F03F12-4E25-41FD-A29C-2607ACE46A01}" type="pres">
      <dgm:prSet presAssocID="{7B6823F4-119F-4147-BB2B-BAE16D7B3ADD}" presName="Parent1" presStyleLbl="revTx" presStyleIdx="0" presStyleCnt="0">
        <dgm:presLayoutVars>
          <dgm:chMax val="1"/>
          <dgm:chPref val="1"/>
          <dgm:bulletEnabled val="1"/>
        </dgm:presLayoutVars>
      </dgm:prSet>
      <dgm:spPr/>
    </dgm:pt>
  </dgm:ptLst>
  <dgm:cxnLst>
    <dgm:cxn modelId="{CEC9FF3A-9DA4-49FA-AEBC-858074AB655D}" type="presOf" srcId="{C91C3FDE-4D98-40F8-AAB6-B652996370C6}" destId="{61B7FAEF-96F2-4FDC-96B4-3407928499CE}" srcOrd="0" destOrd="0" presId="urn:microsoft.com/office/officeart/2011/layout/CircleProcess"/>
    <dgm:cxn modelId="{FDF7935F-79C0-4E12-8B7E-9728A2093F0E}" srcId="{5A6F14FB-3397-4969-8D0B-8F66820B4EAC}" destId="{7B6823F4-119F-4147-BB2B-BAE16D7B3ADD}" srcOrd="0" destOrd="0" parTransId="{07C555BC-1993-4B51-B022-29E96393E1F5}" sibTransId="{80E90903-0572-497C-9620-939751974673}"/>
    <dgm:cxn modelId="{C98CD948-6BC6-4872-8A58-300F56625F9E}" type="presOf" srcId="{7B6823F4-119F-4147-BB2B-BAE16D7B3ADD}" destId="{791465EE-4197-4D2C-B574-9CD84EE7BCD0}" srcOrd="0" destOrd="0" presId="urn:microsoft.com/office/officeart/2011/layout/CircleProcess"/>
    <dgm:cxn modelId="{25A6D495-980B-4CF4-95CD-52672C5462E0}" type="presOf" srcId="{C91C3FDE-4D98-40F8-AAB6-B652996370C6}" destId="{59FAB520-2937-4C97-9DC0-DA367B4065F5}" srcOrd="1" destOrd="0" presId="urn:microsoft.com/office/officeart/2011/layout/CircleProcess"/>
    <dgm:cxn modelId="{86CB669C-6423-4C03-96DD-BB0CCDB0CC42}" srcId="{5A6F14FB-3397-4969-8D0B-8F66820B4EAC}" destId="{9BAD8793-F04C-4458-848F-97DBD38463B3}" srcOrd="2" destOrd="0" parTransId="{72DDF428-7253-4003-9F65-FA6B290F1137}" sibTransId="{765E15BA-8DA4-4121-A0FF-4C34AEFE030D}"/>
    <dgm:cxn modelId="{929C22C7-1D18-4D05-970E-CF9F967D5FA3}" srcId="{5A6F14FB-3397-4969-8D0B-8F66820B4EAC}" destId="{C91C3FDE-4D98-40F8-AAB6-B652996370C6}" srcOrd="1" destOrd="0" parTransId="{99B01007-D561-4148-9FCE-3F3165A839D3}" sibTransId="{E7A41A32-F9D5-45A4-9CFD-62E73DC0880A}"/>
    <dgm:cxn modelId="{0FBC11C9-4E27-45B8-96ED-66798AEC0D05}" type="presOf" srcId="{9BAD8793-F04C-4458-848F-97DBD38463B3}" destId="{644C05F3-0F98-44D3-B971-DC06AF80905D}" srcOrd="0" destOrd="0" presId="urn:microsoft.com/office/officeart/2011/layout/CircleProcess"/>
    <dgm:cxn modelId="{61A285C9-4C17-4874-8076-0EA3B84B54E2}" type="presOf" srcId="{9BAD8793-F04C-4458-848F-97DBD38463B3}" destId="{39CDA5DE-4610-4132-9A31-036B8804F5FD}" srcOrd="1" destOrd="0" presId="urn:microsoft.com/office/officeart/2011/layout/CircleProcess"/>
    <dgm:cxn modelId="{F5D235E2-E270-45C2-9916-5B297EDC3ACA}" type="presOf" srcId="{7B6823F4-119F-4147-BB2B-BAE16D7B3ADD}" destId="{A6F03F12-4E25-41FD-A29C-2607ACE46A01}" srcOrd="1" destOrd="0" presId="urn:microsoft.com/office/officeart/2011/layout/CircleProcess"/>
    <dgm:cxn modelId="{65045BF4-2CEA-4AE7-A06E-62811F110A18}" type="presOf" srcId="{5A6F14FB-3397-4969-8D0B-8F66820B4EAC}" destId="{6D91B71A-5E13-467A-A1AD-C82A66B3D9B8}" srcOrd="0" destOrd="0" presId="urn:microsoft.com/office/officeart/2011/layout/CircleProcess"/>
    <dgm:cxn modelId="{F44ED17A-CE15-459E-9981-FEAD139A06AE}" type="presParOf" srcId="{6D91B71A-5E13-467A-A1AD-C82A66B3D9B8}" destId="{7CEE5B40-F6FF-4405-8EA9-85F9FA219E55}" srcOrd="0" destOrd="0" presId="urn:microsoft.com/office/officeart/2011/layout/CircleProcess"/>
    <dgm:cxn modelId="{88CEC0BF-F30A-4924-831B-B63EBD42DA8B}" type="presParOf" srcId="{7CEE5B40-F6FF-4405-8EA9-85F9FA219E55}" destId="{91675E62-C9EF-4F30-8DDD-2836B54B2EBE}" srcOrd="0" destOrd="0" presId="urn:microsoft.com/office/officeart/2011/layout/CircleProcess"/>
    <dgm:cxn modelId="{6D067858-1885-4C4A-BB46-500580226490}" type="presParOf" srcId="{6D91B71A-5E13-467A-A1AD-C82A66B3D9B8}" destId="{5AFF6206-1900-4C48-AF58-19908382AA44}" srcOrd="1" destOrd="0" presId="urn:microsoft.com/office/officeart/2011/layout/CircleProcess"/>
    <dgm:cxn modelId="{612B3D9C-75C2-4249-9D6C-2EACA846AA74}" type="presParOf" srcId="{5AFF6206-1900-4C48-AF58-19908382AA44}" destId="{644C05F3-0F98-44D3-B971-DC06AF80905D}" srcOrd="0" destOrd="0" presId="urn:microsoft.com/office/officeart/2011/layout/CircleProcess"/>
    <dgm:cxn modelId="{D398D17A-010E-4A5E-95CE-A20EE5829149}" type="presParOf" srcId="{6D91B71A-5E13-467A-A1AD-C82A66B3D9B8}" destId="{39CDA5DE-4610-4132-9A31-036B8804F5FD}" srcOrd="2" destOrd="0" presId="urn:microsoft.com/office/officeart/2011/layout/CircleProcess"/>
    <dgm:cxn modelId="{5471C8A2-AF7A-443A-ADBD-18541097C875}" type="presParOf" srcId="{6D91B71A-5E13-467A-A1AD-C82A66B3D9B8}" destId="{0823093A-B5C6-45C9-B066-B28F9CFE6E7B}" srcOrd="3" destOrd="0" presId="urn:microsoft.com/office/officeart/2011/layout/CircleProcess"/>
    <dgm:cxn modelId="{0092827E-8CF5-4ED3-A72D-AFC1297E4C05}" type="presParOf" srcId="{0823093A-B5C6-45C9-B066-B28F9CFE6E7B}" destId="{761882D6-8159-42AB-A7DE-A396CA507244}" srcOrd="0" destOrd="0" presId="urn:microsoft.com/office/officeart/2011/layout/CircleProcess"/>
    <dgm:cxn modelId="{19F1B2B8-74E1-4487-873F-CCA15125719A}" type="presParOf" srcId="{6D91B71A-5E13-467A-A1AD-C82A66B3D9B8}" destId="{9B7F401D-9226-4DAA-ADEA-08A8A68699BF}" srcOrd="4" destOrd="0" presId="urn:microsoft.com/office/officeart/2011/layout/CircleProcess"/>
    <dgm:cxn modelId="{8D16D4EC-8DDF-458F-957D-F18141D15B65}" type="presParOf" srcId="{9B7F401D-9226-4DAA-ADEA-08A8A68699BF}" destId="{61B7FAEF-96F2-4FDC-96B4-3407928499CE}" srcOrd="0" destOrd="0" presId="urn:microsoft.com/office/officeart/2011/layout/CircleProcess"/>
    <dgm:cxn modelId="{6108EF2C-8093-4C8F-B356-FC5A110C920A}" type="presParOf" srcId="{6D91B71A-5E13-467A-A1AD-C82A66B3D9B8}" destId="{59FAB520-2937-4C97-9DC0-DA367B4065F5}" srcOrd="5" destOrd="0" presId="urn:microsoft.com/office/officeart/2011/layout/CircleProcess"/>
    <dgm:cxn modelId="{2C8F1172-6F55-4361-8085-A938DE00407B}" type="presParOf" srcId="{6D91B71A-5E13-467A-A1AD-C82A66B3D9B8}" destId="{9658AAEE-29C7-4BF3-893F-746613E1EDCB}" srcOrd="6" destOrd="0" presId="urn:microsoft.com/office/officeart/2011/layout/CircleProcess"/>
    <dgm:cxn modelId="{3AE6E782-1F27-4DFA-AE11-C01CB463AB05}" type="presParOf" srcId="{9658AAEE-29C7-4BF3-893F-746613E1EDCB}" destId="{E1DF26D3-89C9-415A-8C90-BD2C727B7087}" srcOrd="0" destOrd="0" presId="urn:microsoft.com/office/officeart/2011/layout/CircleProcess"/>
    <dgm:cxn modelId="{A17FCAF9-D036-4180-98F0-93E62464BF02}" type="presParOf" srcId="{6D91B71A-5E13-467A-A1AD-C82A66B3D9B8}" destId="{5D073DDD-59B0-4C9A-BE55-9DB3168164B4}" srcOrd="7" destOrd="0" presId="urn:microsoft.com/office/officeart/2011/layout/CircleProcess"/>
    <dgm:cxn modelId="{152D5BC5-8A1C-4107-AF62-F493D10EF04C}" type="presParOf" srcId="{5D073DDD-59B0-4C9A-BE55-9DB3168164B4}" destId="{791465EE-4197-4D2C-B574-9CD84EE7BCD0}" srcOrd="0" destOrd="0" presId="urn:microsoft.com/office/officeart/2011/layout/CircleProcess"/>
    <dgm:cxn modelId="{FC562D7A-8EFE-4335-9DF4-EF28A7D34837}" type="presParOf" srcId="{6D91B71A-5E13-467A-A1AD-C82A66B3D9B8}" destId="{A6F03F12-4E25-41FD-A29C-2607ACE46A01}"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829750-3955-4659-B430-07F13ADE7BE3}" type="doc">
      <dgm:prSet loTypeId="urn:microsoft.com/office/officeart/2011/layout/CircleProcess" loCatId="process" qsTypeId="urn:microsoft.com/office/officeart/2005/8/quickstyle/3d9" qsCatId="3D" csTypeId="urn:microsoft.com/office/officeart/2005/8/colors/accent1_2" csCatId="accent1" phldr="1"/>
      <dgm:spPr/>
      <dgm:t>
        <a:bodyPr/>
        <a:lstStyle/>
        <a:p>
          <a:endParaRPr lang="en-IN"/>
        </a:p>
      </dgm:t>
    </dgm:pt>
    <dgm:pt modelId="{A5CC0BE6-8064-49FE-B37C-4CA59D034955}">
      <dgm:prSet phldrT="[Text]"/>
      <dgm:spPr/>
      <dgm:t>
        <a:bodyPr/>
        <a:lstStyle/>
        <a:p>
          <a:r>
            <a:rPr lang="en-US" dirty="0"/>
            <a:t>Proposal</a:t>
          </a:r>
          <a:endParaRPr lang="en-IN" dirty="0"/>
        </a:p>
      </dgm:t>
    </dgm:pt>
    <dgm:pt modelId="{2B7472A5-B06B-4712-9E05-7DFACC3B57CE}" type="parTrans" cxnId="{3C254AF0-B8AB-45EA-B6FA-616C09E1E828}">
      <dgm:prSet/>
      <dgm:spPr/>
      <dgm:t>
        <a:bodyPr/>
        <a:lstStyle/>
        <a:p>
          <a:endParaRPr lang="en-IN"/>
        </a:p>
      </dgm:t>
    </dgm:pt>
    <dgm:pt modelId="{03E72E32-0414-4698-A3F8-36E272DC1AD2}" type="sibTrans" cxnId="{3C254AF0-B8AB-45EA-B6FA-616C09E1E828}">
      <dgm:prSet/>
      <dgm:spPr/>
      <dgm:t>
        <a:bodyPr/>
        <a:lstStyle/>
        <a:p>
          <a:endParaRPr lang="en-IN"/>
        </a:p>
      </dgm:t>
    </dgm:pt>
    <dgm:pt modelId="{C7EE9092-DB24-4D16-B812-867D8FC536F5}">
      <dgm:prSet phldrT="[Text]"/>
      <dgm:spPr/>
      <dgm:t>
        <a:bodyPr/>
        <a:lstStyle/>
        <a:p>
          <a:r>
            <a:rPr lang="en-US" dirty="0"/>
            <a:t>Research Questions</a:t>
          </a:r>
          <a:endParaRPr lang="en-IN" dirty="0"/>
        </a:p>
      </dgm:t>
    </dgm:pt>
    <dgm:pt modelId="{552B7163-C7A5-488D-B3C0-F8BB661BD542}" type="parTrans" cxnId="{14C9243B-FA3E-48C7-8F21-08A2BB90DBBA}">
      <dgm:prSet/>
      <dgm:spPr/>
      <dgm:t>
        <a:bodyPr/>
        <a:lstStyle/>
        <a:p>
          <a:endParaRPr lang="en-IN"/>
        </a:p>
      </dgm:t>
    </dgm:pt>
    <dgm:pt modelId="{79AAEC6B-8FFE-445E-844B-60BECE34CC56}" type="sibTrans" cxnId="{14C9243B-FA3E-48C7-8F21-08A2BB90DBBA}">
      <dgm:prSet/>
      <dgm:spPr/>
      <dgm:t>
        <a:bodyPr/>
        <a:lstStyle/>
        <a:p>
          <a:endParaRPr lang="en-IN"/>
        </a:p>
      </dgm:t>
    </dgm:pt>
    <dgm:pt modelId="{C6FCE6C9-70E2-4A47-A74B-385D9D21A6D6}">
      <dgm:prSet phldrT="[Text]"/>
      <dgm:spPr/>
      <dgm:t>
        <a:bodyPr/>
        <a:lstStyle/>
        <a:p>
          <a:r>
            <a:rPr lang="en-US" dirty="0"/>
            <a:t>Dataset Description</a:t>
          </a:r>
          <a:endParaRPr lang="en-IN" dirty="0"/>
        </a:p>
      </dgm:t>
    </dgm:pt>
    <dgm:pt modelId="{7F81F2CC-D7DB-4C6F-B57A-097A4DB73D41}" type="parTrans" cxnId="{32E4FDAA-5202-4B54-9B5D-BD58222A3CDD}">
      <dgm:prSet/>
      <dgm:spPr/>
      <dgm:t>
        <a:bodyPr/>
        <a:lstStyle/>
        <a:p>
          <a:endParaRPr lang="en-IN"/>
        </a:p>
      </dgm:t>
    </dgm:pt>
    <dgm:pt modelId="{C5A872F3-EC1C-48F2-9EAE-59E0C4B3B674}" type="sibTrans" cxnId="{32E4FDAA-5202-4B54-9B5D-BD58222A3CDD}">
      <dgm:prSet/>
      <dgm:spPr/>
      <dgm:t>
        <a:bodyPr/>
        <a:lstStyle/>
        <a:p>
          <a:endParaRPr lang="en-IN"/>
        </a:p>
      </dgm:t>
    </dgm:pt>
    <dgm:pt modelId="{77750551-50D5-4E7A-AE5F-B0D793E1D86A}" type="pres">
      <dgm:prSet presAssocID="{70829750-3955-4659-B430-07F13ADE7BE3}" presName="Name0" presStyleCnt="0">
        <dgm:presLayoutVars>
          <dgm:chMax val="11"/>
          <dgm:chPref val="11"/>
          <dgm:dir/>
          <dgm:resizeHandles/>
        </dgm:presLayoutVars>
      </dgm:prSet>
      <dgm:spPr/>
    </dgm:pt>
    <dgm:pt modelId="{89F790F1-2B2C-4617-80AB-978255530230}" type="pres">
      <dgm:prSet presAssocID="{C6FCE6C9-70E2-4A47-A74B-385D9D21A6D6}" presName="Accent3" presStyleCnt="0"/>
      <dgm:spPr/>
    </dgm:pt>
    <dgm:pt modelId="{A41C843E-F413-4B19-B1F3-683EB81D3961}" type="pres">
      <dgm:prSet presAssocID="{C6FCE6C9-70E2-4A47-A74B-385D9D21A6D6}" presName="Accent" presStyleLbl="node1" presStyleIdx="0" presStyleCnt="3"/>
      <dgm:spPr/>
    </dgm:pt>
    <dgm:pt modelId="{0A9C62CF-CD67-4B79-9DD1-A60FF43A20D9}" type="pres">
      <dgm:prSet presAssocID="{C6FCE6C9-70E2-4A47-A74B-385D9D21A6D6}" presName="ParentBackground3" presStyleCnt="0"/>
      <dgm:spPr/>
    </dgm:pt>
    <dgm:pt modelId="{321C59EA-8508-4B13-A561-3364C5165D84}" type="pres">
      <dgm:prSet presAssocID="{C6FCE6C9-70E2-4A47-A74B-385D9D21A6D6}" presName="ParentBackground" presStyleLbl="fgAcc1" presStyleIdx="0" presStyleCnt="3"/>
      <dgm:spPr/>
    </dgm:pt>
    <dgm:pt modelId="{C3A34ABD-3672-4F6C-B8BD-62B2530611F7}" type="pres">
      <dgm:prSet presAssocID="{C6FCE6C9-70E2-4A47-A74B-385D9D21A6D6}" presName="Parent3" presStyleLbl="revTx" presStyleIdx="0" presStyleCnt="0">
        <dgm:presLayoutVars>
          <dgm:chMax val="1"/>
          <dgm:chPref val="1"/>
          <dgm:bulletEnabled val="1"/>
        </dgm:presLayoutVars>
      </dgm:prSet>
      <dgm:spPr/>
    </dgm:pt>
    <dgm:pt modelId="{82A61447-5BB8-4197-80B0-5E994B78CFF6}" type="pres">
      <dgm:prSet presAssocID="{C7EE9092-DB24-4D16-B812-867D8FC536F5}" presName="Accent2" presStyleCnt="0"/>
      <dgm:spPr/>
    </dgm:pt>
    <dgm:pt modelId="{FDFF5CDC-D21D-487A-AE6C-424ECE98E409}" type="pres">
      <dgm:prSet presAssocID="{C7EE9092-DB24-4D16-B812-867D8FC536F5}" presName="Accent" presStyleLbl="node1" presStyleIdx="1" presStyleCnt="3"/>
      <dgm:spPr/>
    </dgm:pt>
    <dgm:pt modelId="{611EF74D-ED43-4F9C-A8EC-AE40121775A3}" type="pres">
      <dgm:prSet presAssocID="{C7EE9092-DB24-4D16-B812-867D8FC536F5}" presName="ParentBackground2" presStyleCnt="0"/>
      <dgm:spPr/>
    </dgm:pt>
    <dgm:pt modelId="{571771D2-AA49-44C4-AD3B-0767F122315B}" type="pres">
      <dgm:prSet presAssocID="{C7EE9092-DB24-4D16-B812-867D8FC536F5}" presName="ParentBackground" presStyleLbl="fgAcc1" presStyleIdx="1" presStyleCnt="3" custLinFactNeighborY="-9"/>
      <dgm:spPr/>
    </dgm:pt>
    <dgm:pt modelId="{FAC2B708-5ED0-43FB-8E70-138FF28B2E7F}" type="pres">
      <dgm:prSet presAssocID="{C7EE9092-DB24-4D16-B812-867D8FC536F5}" presName="Parent2" presStyleLbl="revTx" presStyleIdx="0" presStyleCnt="0">
        <dgm:presLayoutVars>
          <dgm:chMax val="1"/>
          <dgm:chPref val="1"/>
          <dgm:bulletEnabled val="1"/>
        </dgm:presLayoutVars>
      </dgm:prSet>
      <dgm:spPr/>
    </dgm:pt>
    <dgm:pt modelId="{22D2A078-B4D1-4FEE-9EFD-F65E3E331A0B}" type="pres">
      <dgm:prSet presAssocID="{A5CC0BE6-8064-49FE-B37C-4CA59D034955}" presName="Accent1" presStyleCnt="0"/>
      <dgm:spPr/>
    </dgm:pt>
    <dgm:pt modelId="{35F55F13-7C6F-48F2-BAAA-18260483C790}" type="pres">
      <dgm:prSet presAssocID="{A5CC0BE6-8064-49FE-B37C-4CA59D034955}" presName="Accent" presStyleLbl="node1" presStyleIdx="2" presStyleCnt="3" custLinFactNeighborX="0" custLinFactNeighborY="-2465"/>
      <dgm:spPr/>
    </dgm:pt>
    <dgm:pt modelId="{801E2F8B-5CF9-4BE6-B944-D5877CC21BF8}" type="pres">
      <dgm:prSet presAssocID="{A5CC0BE6-8064-49FE-B37C-4CA59D034955}" presName="ParentBackground1" presStyleCnt="0"/>
      <dgm:spPr/>
    </dgm:pt>
    <dgm:pt modelId="{E8A76556-A3E5-4638-A1F1-A7C807CD694E}" type="pres">
      <dgm:prSet presAssocID="{A5CC0BE6-8064-49FE-B37C-4CA59D034955}" presName="ParentBackground" presStyleLbl="fgAcc1" presStyleIdx="2" presStyleCnt="3"/>
      <dgm:spPr/>
    </dgm:pt>
    <dgm:pt modelId="{D9B28B95-A4B4-44B3-9C11-8CAFC7E5C081}" type="pres">
      <dgm:prSet presAssocID="{A5CC0BE6-8064-49FE-B37C-4CA59D034955}" presName="Parent1" presStyleLbl="revTx" presStyleIdx="0" presStyleCnt="0">
        <dgm:presLayoutVars>
          <dgm:chMax val="1"/>
          <dgm:chPref val="1"/>
          <dgm:bulletEnabled val="1"/>
        </dgm:presLayoutVars>
      </dgm:prSet>
      <dgm:spPr/>
    </dgm:pt>
  </dgm:ptLst>
  <dgm:cxnLst>
    <dgm:cxn modelId="{14C9243B-FA3E-48C7-8F21-08A2BB90DBBA}" srcId="{70829750-3955-4659-B430-07F13ADE7BE3}" destId="{C7EE9092-DB24-4D16-B812-867D8FC536F5}" srcOrd="1" destOrd="0" parTransId="{552B7163-C7A5-488D-B3C0-F8BB661BD542}" sibTransId="{79AAEC6B-8FFE-445E-844B-60BECE34CC56}"/>
    <dgm:cxn modelId="{44F3B26D-E2B7-416A-BF1B-FDC1EDCA9D15}" type="presOf" srcId="{A5CC0BE6-8064-49FE-B37C-4CA59D034955}" destId="{E8A76556-A3E5-4638-A1F1-A7C807CD694E}" srcOrd="0" destOrd="0" presId="urn:microsoft.com/office/officeart/2011/layout/CircleProcess"/>
    <dgm:cxn modelId="{F60B8578-1A9A-4774-9D82-A0186C5B525A}" type="presOf" srcId="{A5CC0BE6-8064-49FE-B37C-4CA59D034955}" destId="{D9B28B95-A4B4-44B3-9C11-8CAFC7E5C081}" srcOrd="1" destOrd="0" presId="urn:microsoft.com/office/officeart/2011/layout/CircleProcess"/>
    <dgm:cxn modelId="{04753BA3-7096-45C0-AB56-A616CCB0B2F2}" type="presOf" srcId="{C7EE9092-DB24-4D16-B812-867D8FC536F5}" destId="{FAC2B708-5ED0-43FB-8E70-138FF28B2E7F}" srcOrd="1" destOrd="0" presId="urn:microsoft.com/office/officeart/2011/layout/CircleProcess"/>
    <dgm:cxn modelId="{9AC48AA4-BE46-4995-9DEE-21D9B0AB8F06}" type="presOf" srcId="{C6FCE6C9-70E2-4A47-A74B-385D9D21A6D6}" destId="{C3A34ABD-3672-4F6C-B8BD-62B2530611F7}" srcOrd="1" destOrd="0" presId="urn:microsoft.com/office/officeart/2011/layout/CircleProcess"/>
    <dgm:cxn modelId="{9D9DAEA9-8356-42CB-B5D4-248A9FAFFE94}" type="presOf" srcId="{70829750-3955-4659-B430-07F13ADE7BE3}" destId="{77750551-50D5-4E7A-AE5F-B0D793E1D86A}" srcOrd="0" destOrd="0" presId="urn:microsoft.com/office/officeart/2011/layout/CircleProcess"/>
    <dgm:cxn modelId="{32E4FDAA-5202-4B54-9B5D-BD58222A3CDD}" srcId="{70829750-3955-4659-B430-07F13ADE7BE3}" destId="{C6FCE6C9-70E2-4A47-A74B-385D9D21A6D6}" srcOrd="2" destOrd="0" parTransId="{7F81F2CC-D7DB-4C6F-B57A-097A4DB73D41}" sibTransId="{C5A872F3-EC1C-48F2-9EAE-59E0C4B3B674}"/>
    <dgm:cxn modelId="{BCDA0BC6-B000-4701-BED3-2827DBC99BAD}" type="presOf" srcId="{C6FCE6C9-70E2-4A47-A74B-385D9D21A6D6}" destId="{321C59EA-8508-4B13-A561-3364C5165D84}" srcOrd="0" destOrd="0" presId="urn:microsoft.com/office/officeart/2011/layout/CircleProcess"/>
    <dgm:cxn modelId="{3C254AF0-B8AB-45EA-B6FA-616C09E1E828}" srcId="{70829750-3955-4659-B430-07F13ADE7BE3}" destId="{A5CC0BE6-8064-49FE-B37C-4CA59D034955}" srcOrd="0" destOrd="0" parTransId="{2B7472A5-B06B-4712-9E05-7DFACC3B57CE}" sibTransId="{03E72E32-0414-4698-A3F8-36E272DC1AD2}"/>
    <dgm:cxn modelId="{33F966F9-2AFB-4A91-BD84-F89BD686F187}" type="presOf" srcId="{C7EE9092-DB24-4D16-B812-867D8FC536F5}" destId="{571771D2-AA49-44C4-AD3B-0767F122315B}" srcOrd="0" destOrd="0" presId="urn:microsoft.com/office/officeart/2011/layout/CircleProcess"/>
    <dgm:cxn modelId="{447291DA-422D-4C69-995F-5E647CF03A82}" type="presParOf" srcId="{77750551-50D5-4E7A-AE5F-B0D793E1D86A}" destId="{89F790F1-2B2C-4617-80AB-978255530230}" srcOrd="0" destOrd="0" presId="urn:microsoft.com/office/officeart/2011/layout/CircleProcess"/>
    <dgm:cxn modelId="{A50DDC5B-8297-4D2C-B87D-CA8C4F8C3C71}" type="presParOf" srcId="{89F790F1-2B2C-4617-80AB-978255530230}" destId="{A41C843E-F413-4B19-B1F3-683EB81D3961}" srcOrd="0" destOrd="0" presId="urn:microsoft.com/office/officeart/2011/layout/CircleProcess"/>
    <dgm:cxn modelId="{7AAABD3F-70C1-4AFC-8775-7B2E30FADD95}" type="presParOf" srcId="{77750551-50D5-4E7A-AE5F-B0D793E1D86A}" destId="{0A9C62CF-CD67-4B79-9DD1-A60FF43A20D9}" srcOrd="1" destOrd="0" presId="urn:microsoft.com/office/officeart/2011/layout/CircleProcess"/>
    <dgm:cxn modelId="{63BE749D-8DD0-48C5-9C6F-C64B09FF8F96}" type="presParOf" srcId="{0A9C62CF-CD67-4B79-9DD1-A60FF43A20D9}" destId="{321C59EA-8508-4B13-A561-3364C5165D84}" srcOrd="0" destOrd="0" presId="urn:microsoft.com/office/officeart/2011/layout/CircleProcess"/>
    <dgm:cxn modelId="{F0128D0B-89E9-498D-82BD-CAAB8F91166C}" type="presParOf" srcId="{77750551-50D5-4E7A-AE5F-B0D793E1D86A}" destId="{C3A34ABD-3672-4F6C-B8BD-62B2530611F7}" srcOrd="2" destOrd="0" presId="urn:microsoft.com/office/officeart/2011/layout/CircleProcess"/>
    <dgm:cxn modelId="{ED849D51-4B41-4DB8-B2DC-5E9A89BDE813}" type="presParOf" srcId="{77750551-50D5-4E7A-AE5F-B0D793E1D86A}" destId="{82A61447-5BB8-4197-80B0-5E994B78CFF6}" srcOrd="3" destOrd="0" presId="urn:microsoft.com/office/officeart/2011/layout/CircleProcess"/>
    <dgm:cxn modelId="{63AD63A4-D91C-4BC7-ABB9-5B03F59E6D58}" type="presParOf" srcId="{82A61447-5BB8-4197-80B0-5E994B78CFF6}" destId="{FDFF5CDC-D21D-487A-AE6C-424ECE98E409}" srcOrd="0" destOrd="0" presId="urn:microsoft.com/office/officeart/2011/layout/CircleProcess"/>
    <dgm:cxn modelId="{DA046D0F-47AA-4B5F-BB5D-E8875E6BE07B}" type="presParOf" srcId="{77750551-50D5-4E7A-AE5F-B0D793E1D86A}" destId="{611EF74D-ED43-4F9C-A8EC-AE40121775A3}" srcOrd="4" destOrd="0" presId="urn:microsoft.com/office/officeart/2011/layout/CircleProcess"/>
    <dgm:cxn modelId="{F0873917-A64B-4BE4-A809-5CBB635B2EF1}" type="presParOf" srcId="{611EF74D-ED43-4F9C-A8EC-AE40121775A3}" destId="{571771D2-AA49-44C4-AD3B-0767F122315B}" srcOrd="0" destOrd="0" presId="urn:microsoft.com/office/officeart/2011/layout/CircleProcess"/>
    <dgm:cxn modelId="{E79A10B7-35A9-4E56-B02D-B88706CACC4E}" type="presParOf" srcId="{77750551-50D5-4E7A-AE5F-B0D793E1D86A}" destId="{FAC2B708-5ED0-43FB-8E70-138FF28B2E7F}" srcOrd="5" destOrd="0" presId="urn:microsoft.com/office/officeart/2011/layout/CircleProcess"/>
    <dgm:cxn modelId="{308F854E-0948-4F86-AF90-07AAB51B15AE}" type="presParOf" srcId="{77750551-50D5-4E7A-AE5F-B0D793E1D86A}" destId="{22D2A078-B4D1-4FEE-9EFD-F65E3E331A0B}" srcOrd="6" destOrd="0" presId="urn:microsoft.com/office/officeart/2011/layout/CircleProcess"/>
    <dgm:cxn modelId="{9C583717-0350-4C84-A20A-BE7937C76115}" type="presParOf" srcId="{22D2A078-B4D1-4FEE-9EFD-F65E3E331A0B}" destId="{35F55F13-7C6F-48F2-BAAA-18260483C790}" srcOrd="0" destOrd="0" presId="urn:microsoft.com/office/officeart/2011/layout/CircleProcess"/>
    <dgm:cxn modelId="{6C4EAAC2-7FD2-4785-A52C-6EBC3E4C31BB}" type="presParOf" srcId="{77750551-50D5-4E7A-AE5F-B0D793E1D86A}" destId="{801E2F8B-5CF9-4BE6-B944-D5877CC21BF8}" srcOrd="7" destOrd="0" presId="urn:microsoft.com/office/officeart/2011/layout/CircleProcess"/>
    <dgm:cxn modelId="{5A0EF3CB-9C89-43FF-BE2C-2AC7B5E3706F}" type="presParOf" srcId="{801E2F8B-5CF9-4BE6-B944-D5877CC21BF8}" destId="{E8A76556-A3E5-4638-A1F1-A7C807CD694E}" srcOrd="0" destOrd="0" presId="urn:microsoft.com/office/officeart/2011/layout/CircleProcess"/>
    <dgm:cxn modelId="{96A489E1-B495-4B6B-8B4B-09CC02785C84}" type="presParOf" srcId="{77750551-50D5-4E7A-AE5F-B0D793E1D86A}" destId="{D9B28B95-A4B4-44B3-9C11-8CAFC7E5C081}" srcOrd="8" destOrd="0" presId="urn:microsoft.com/office/officeart/2011/layout/Circle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465356-E2B5-47D6-86EC-A77535D4D144}" type="doc">
      <dgm:prSet loTypeId="urn:microsoft.com/office/officeart/2009/3/layout/PieProcess" loCatId="list" qsTypeId="urn:microsoft.com/office/officeart/2005/8/quickstyle/simple1" qsCatId="simple" csTypeId="urn:microsoft.com/office/officeart/2005/8/colors/colorful1" csCatId="colorful" phldr="1"/>
      <dgm:spPr/>
      <dgm:t>
        <a:bodyPr/>
        <a:lstStyle/>
        <a:p>
          <a:endParaRPr lang="en-IN"/>
        </a:p>
      </dgm:t>
    </dgm:pt>
    <dgm:pt modelId="{3EFB589D-F341-4865-9EFD-BC427995DEE7}">
      <dgm:prSet phldrT="[Text]" custT="1"/>
      <dgm:spPr/>
      <dgm:t>
        <a:bodyPr/>
        <a:lstStyle/>
        <a:p>
          <a:r>
            <a:rPr lang="en-US" sz="2800" b="1" i="0" u="sng" dirty="0">
              <a:latin typeface="Calibri" panose="020F0502020204030204" pitchFamily="34" charset="0"/>
              <a:cs typeface="Calibri" panose="020F0502020204030204" pitchFamily="34" charset="0"/>
            </a:rPr>
            <a:t>Public Welfare Organizations</a:t>
          </a:r>
          <a:endParaRPr lang="en-IN" sz="2800" b="1" i="0" u="sng" dirty="0">
            <a:latin typeface="Calibri" panose="020F0502020204030204" pitchFamily="34" charset="0"/>
            <a:cs typeface="Calibri" panose="020F0502020204030204" pitchFamily="34" charset="0"/>
          </a:endParaRPr>
        </a:p>
      </dgm:t>
    </dgm:pt>
    <dgm:pt modelId="{3D6C674A-3257-49DA-A2F3-BD85DA01C841}" type="parTrans" cxnId="{7DF1382D-C24E-45AB-B3E5-732CCC8688ED}">
      <dgm:prSet/>
      <dgm:spPr/>
      <dgm:t>
        <a:bodyPr/>
        <a:lstStyle/>
        <a:p>
          <a:endParaRPr lang="en-IN"/>
        </a:p>
      </dgm:t>
    </dgm:pt>
    <dgm:pt modelId="{C94B1E0E-14EF-4640-A874-7522FD1778F3}" type="sibTrans" cxnId="{7DF1382D-C24E-45AB-B3E5-732CCC8688ED}">
      <dgm:prSet/>
      <dgm:spPr/>
      <dgm:t>
        <a:bodyPr/>
        <a:lstStyle/>
        <a:p>
          <a:endParaRPr lang="en-IN"/>
        </a:p>
      </dgm:t>
    </dgm:pt>
    <dgm:pt modelId="{B8474053-6045-468B-BB31-8FCF7A825960}">
      <dgm:prSet phldrT="[Text]" custT="1"/>
      <dgm:spPr/>
      <dgm:t>
        <a:bodyPr/>
        <a:lstStyle/>
        <a:p>
          <a:pPr>
            <a:buNone/>
          </a:pPr>
          <a:r>
            <a:rPr lang="en-US" sz="1600" dirty="0"/>
            <a:t> To help in identifying accident prone zones and saving lives</a:t>
          </a:r>
          <a:endParaRPr lang="en-IN" sz="1600" dirty="0"/>
        </a:p>
      </dgm:t>
    </dgm:pt>
    <dgm:pt modelId="{C1CF1FD3-5937-44E8-BC61-7F24A54C854F}" type="parTrans" cxnId="{5FB5C480-C5B0-49ED-A521-6A591F20600D}">
      <dgm:prSet/>
      <dgm:spPr/>
      <dgm:t>
        <a:bodyPr/>
        <a:lstStyle/>
        <a:p>
          <a:endParaRPr lang="en-IN"/>
        </a:p>
      </dgm:t>
    </dgm:pt>
    <dgm:pt modelId="{BAE58D5D-A911-430A-9197-6B3ED2B2BC8C}" type="sibTrans" cxnId="{5FB5C480-C5B0-49ED-A521-6A591F20600D}">
      <dgm:prSet/>
      <dgm:spPr/>
      <dgm:t>
        <a:bodyPr/>
        <a:lstStyle/>
        <a:p>
          <a:endParaRPr lang="en-IN"/>
        </a:p>
      </dgm:t>
    </dgm:pt>
    <dgm:pt modelId="{264F523D-90F0-437C-B8CE-064F835B5AF3}">
      <dgm:prSet phldrT="[Text]" custT="1"/>
      <dgm:spPr/>
      <dgm:t>
        <a:bodyPr/>
        <a:lstStyle/>
        <a:p>
          <a:r>
            <a:rPr lang="en-US" sz="2800" b="1" i="0" u="sng" dirty="0">
              <a:latin typeface="Calibri" panose="020F0502020204030204" pitchFamily="34" charset="0"/>
              <a:cs typeface="Calibri" panose="020F0502020204030204" pitchFamily="34" charset="0"/>
            </a:rPr>
            <a:t>Vehicle</a:t>
          </a:r>
          <a:r>
            <a:rPr lang="en-US" sz="2800" b="1" i="0" u="sng" dirty="0"/>
            <a:t> </a:t>
          </a:r>
          <a:r>
            <a:rPr lang="en-US" sz="2800" b="1" i="0" u="sng" dirty="0">
              <a:latin typeface="Calibri" panose="020F0502020204030204" pitchFamily="34" charset="0"/>
              <a:cs typeface="Calibri" panose="020F0502020204030204" pitchFamily="34" charset="0"/>
            </a:rPr>
            <a:t>Manufacturing Companies</a:t>
          </a:r>
          <a:endParaRPr lang="en-IN" sz="2800" b="1" i="0" u="sng" dirty="0">
            <a:latin typeface="Calibri" panose="020F0502020204030204" pitchFamily="34" charset="0"/>
            <a:cs typeface="Calibri" panose="020F0502020204030204" pitchFamily="34" charset="0"/>
          </a:endParaRPr>
        </a:p>
      </dgm:t>
    </dgm:pt>
    <dgm:pt modelId="{BC581AE7-D915-40C8-99E2-906F09585A96}" type="parTrans" cxnId="{753142FD-9C9E-4D00-BAA4-32B9D1B83AE7}">
      <dgm:prSet/>
      <dgm:spPr/>
      <dgm:t>
        <a:bodyPr/>
        <a:lstStyle/>
        <a:p>
          <a:endParaRPr lang="en-IN"/>
        </a:p>
      </dgm:t>
    </dgm:pt>
    <dgm:pt modelId="{7156F5D5-E03B-48D8-A490-3701CCC16201}" type="sibTrans" cxnId="{753142FD-9C9E-4D00-BAA4-32B9D1B83AE7}">
      <dgm:prSet/>
      <dgm:spPr/>
      <dgm:t>
        <a:bodyPr/>
        <a:lstStyle/>
        <a:p>
          <a:endParaRPr lang="en-IN"/>
        </a:p>
      </dgm:t>
    </dgm:pt>
    <dgm:pt modelId="{FF79A147-AE7D-4DA2-86CE-A0CB4077CFCB}">
      <dgm:prSet phldrT="[Text]" custT="1"/>
      <dgm:spPr/>
      <dgm:t>
        <a:bodyPr/>
        <a:lstStyle/>
        <a:p>
          <a:pPr algn="l">
            <a:buNone/>
          </a:pPr>
          <a:r>
            <a:rPr lang="en-US" sz="1600" dirty="0"/>
            <a:t>To add improved safety measures in their products </a:t>
          </a:r>
          <a:endParaRPr lang="en-IN" sz="1600" dirty="0"/>
        </a:p>
      </dgm:t>
    </dgm:pt>
    <dgm:pt modelId="{DF8339B0-8F67-41FB-812C-F401510B61AB}" type="parTrans" cxnId="{306C62F8-3E18-4C51-BBF1-4B329ED901CF}">
      <dgm:prSet/>
      <dgm:spPr/>
      <dgm:t>
        <a:bodyPr/>
        <a:lstStyle/>
        <a:p>
          <a:endParaRPr lang="en-IN"/>
        </a:p>
      </dgm:t>
    </dgm:pt>
    <dgm:pt modelId="{6BF373B8-473D-4C3B-9843-4799481950F7}" type="sibTrans" cxnId="{306C62F8-3E18-4C51-BBF1-4B329ED901CF}">
      <dgm:prSet/>
      <dgm:spPr/>
      <dgm:t>
        <a:bodyPr/>
        <a:lstStyle/>
        <a:p>
          <a:endParaRPr lang="en-IN"/>
        </a:p>
      </dgm:t>
    </dgm:pt>
    <dgm:pt modelId="{942F1FDF-9156-438E-87DF-149ECE39226F}">
      <dgm:prSet phldrT="[Text]" custT="1"/>
      <dgm:spPr/>
      <dgm:t>
        <a:bodyPr/>
        <a:lstStyle/>
        <a:p>
          <a:r>
            <a:rPr lang="en-US" sz="2800" b="1" u="sng" dirty="0">
              <a:latin typeface="Calibri" panose="020F0502020204030204" pitchFamily="34" charset="0"/>
              <a:cs typeface="Calibri" panose="020F0502020204030204" pitchFamily="34" charset="0"/>
            </a:rPr>
            <a:t>Insurance Companies</a:t>
          </a:r>
          <a:endParaRPr lang="en-IN" sz="2800" b="1" u="sng" dirty="0">
            <a:latin typeface="Calibri" panose="020F0502020204030204" pitchFamily="34" charset="0"/>
            <a:cs typeface="Calibri" panose="020F0502020204030204" pitchFamily="34" charset="0"/>
          </a:endParaRPr>
        </a:p>
      </dgm:t>
    </dgm:pt>
    <dgm:pt modelId="{2CA1F1F4-5A28-426F-B102-C227BC1C9778}" type="parTrans" cxnId="{124786DA-B2FD-41ED-9230-0BD67D293A4A}">
      <dgm:prSet/>
      <dgm:spPr/>
      <dgm:t>
        <a:bodyPr/>
        <a:lstStyle/>
        <a:p>
          <a:endParaRPr lang="en-IN"/>
        </a:p>
      </dgm:t>
    </dgm:pt>
    <dgm:pt modelId="{6C620DDE-0CBE-4772-B4C9-88B44613F752}" type="sibTrans" cxnId="{124786DA-B2FD-41ED-9230-0BD67D293A4A}">
      <dgm:prSet/>
      <dgm:spPr/>
      <dgm:t>
        <a:bodyPr/>
        <a:lstStyle/>
        <a:p>
          <a:endParaRPr lang="en-IN"/>
        </a:p>
      </dgm:t>
    </dgm:pt>
    <dgm:pt modelId="{DDB392CA-9CA2-4462-A524-AFACFDF51BE0}">
      <dgm:prSet phldrT="[Text]" custT="1"/>
      <dgm:spPr/>
      <dgm:t>
        <a:bodyPr/>
        <a:lstStyle/>
        <a:p>
          <a:pPr>
            <a:buNone/>
          </a:pPr>
          <a:r>
            <a:rPr lang="en-US" sz="1600" dirty="0"/>
            <a:t>To decide appropriate insurance policies for its customers</a:t>
          </a:r>
          <a:endParaRPr lang="en-IN" sz="1600" dirty="0"/>
        </a:p>
      </dgm:t>
    </dgm:pt>
    <dgm:pt modelId="{33421B57-7B68-48D6-B396-F7CEE791A80C}" type="parTrans" cxnId="{6D12D1E6-F23D-4886-A151-8E41E30F6613}">
      <dgm:prSet/>
      <dgm:spPr/>
      <dgm:t>
        <a:bodyPr/>
        <a:lstStyle/>
        <a:p>
          <a:endParaRPr lang="en-IN"/>
        </a:p>
      </dgm:t>
    </dgm:pt>
    <dgm:pt modelId="{D1B0C835-6EF6-4462-B98B-2C65B055E0D7}" type="sibTrans" cxnId="{6D12D1E6-F23D-4886-A151-8E41E30F6613}">
      <dgm:prSet/>
      <dgm:spPr/>
      <dgm:t>
        <a:bodyPr/>
        <a:lstStyle/>
        <a:p>
          <a:endParaRPr lang="en-IN"/>
        </a:p>
      </dgm:t>
    </dgm:pt>
    <dgm:pt modelId="{989401EA-2688-4162-94D0-FCBD19FBF82A}">
      <dgm:prSet phldrT="[Text]" custT="1"/>
      <dgm:spPr/>
      <dgm:t>
        <a:bodyPr/>
        <a:lstStyle/>
        <a:p>
          <a:r>
            <a:rPr lang="en-US" sz="2800" b="1" u="sng" dirty="0">
              <a:latin typeface="Calibri" panose="020F0502020204030204" pitchFamily="34" charset="0"/>
              <a:cs typeface="Calibri" panose="020F0502020204030204" pitchFamily="34" charset="0"/>
            </a:rPr>
            <a:t>Transportation Companies</a:t>
          </a:r>
          <a:endParaRPr lang="en-IN" sz="2800" b="1" u="sng" dirty="0">
            <a:latin typeface="Calibri" panose="020F0502020204030204" pitchFamily="34" charset="0"/>
            <a:cs typeface="Calibri" panose="020F0502020204030204" pitchFamily="34" charset="0"/>
          </a:endParaRPr>
        </a:p>
      </dgm:t>
    </dgm:pt>
    <dgm:pt modelId="{424697D7-7EEA-43A6-820E-7C8FE79A16FA}" type="parTrans" cxnId="{DD835BD1-34F8-4BBE-BB49-99AC44319E6A}">
      <dgm:prSet/>
      <dgm:spPr/>
      <dgm:t>
        <a:bodyPr/>
        <a:lstStyle/>
        <a:p>
          <a:endParaRPr lang="en-IN"/>
        </a:p>
      </dgm:t>
    </dgm:pt>
    <dgm:pt modelId="{AD242DEA-3B67-4064-B186-D9FE3382C27F}" type="sibTrans" cxnId="{DD835BD1-34F8-4BBE-BB49-99AC44319E6A}">
      <dgm:prSet/>
      <dgm:spPr/>
      <dgm:t>
        <a:bodyPr/>
        <a:lstStyle/>
        <a:p>
          <a:endParaRPr lang="en-IN"/>
        </a:p>
      </dgm:t>
    </dgm:pt>
    <dgm:pt modelId="{86FAAB41-F68E-4F0A-801C-FA730A3A9972}">
      <dgm:prSet phldrT="[Text]" custT="1"/>
      <dgm:spPr/>
      <dgm:t>
        <a:bodyPr/>
        <a:lstStyle/>
        <a:p>
          <a:pPr>
            <a:buNone/>
          </a:pPr>
          <a:r>
            <a:rPr lang="en-US" sz="1600" dirty="0"/>
            <a:t>To help in identifying best road routes to increase their profits</a:t>
          </a:r>
          <a:endParaRPr lang="en-IN" sz="1600" dirty="0"/>
        </a:p>
      </dgm:t>
    </dgm:pt>
    <dgm:pt modelId="{8168267D-3C92-4930-ACC4-BBCBA5500EC4}" type="parTrans" cxnId="{234D21F8-D9CD-450C-8625-DD5DB3D9C065}">
      <dgm:prSet/>
      <dgm:spPr/>
      <dgm:t>
        <a:bodyPr/>
        <a:lstStyle/>
        <a:p>
          <a:endParaRPr lang="en-IN"/>
        </a:p>
      </dgm:t>
    </dgm:pt>
    <dgm:pt modelId="{1C6D4BED-B7BC-4DBE-BDE1-626196765807}" type="sibTrans" cxnId="{234D21F8-D9CD-450C-8625-DD5DB3D9C065}">
      <dgm:prSet/>
      <dgm:spPr/>
      <dgm:t>
        <a:bodyPr/>
        <a:lstStyle/>
        <a:p>
          <a:endParaRPr lang="en-IN"/>
        </a:p>
      </dgm:t>
    </dgm:pt>
    <dgm:pt modelId="{37F9E852-2AAD-407F-B1A2-C93001224FA2}" type="pres">
      <dgm:prSet presAssocID="{08465356-E2B5-47D6-86EC-A77535D4D144}" presName="Name0" presStyleCnt="0">
        <dgm:presLayoutVars>
          <dgm:chMax val="7"/>
          <dgm:chPref val="7"/>
          <dgm:dir/>
          <dgm:animOne val="branch"/>
          <dgm:animLvl val="lvl"/>
        </dgm:presLayoutVars>
      </dgm:prSet>
      <dgm:spPr/>
    </dgm:pt>
    <dgm:pt modelId="{9F7E550C-5351-4F0C-9C23-1DE4FAFB230D}" type="pres">
      <dgm:prSet presAssocID="{3EFB589D-F341-4865-9EFD-BC427995DEE7}" presName="ParentComposite" presStyleCnt="0"/>
      <dgm:spPr/>
    </dgm:pt>
    <dgm:pt modelId="{288D497D-1E1B-4B41-A063-73C5C2A92E0E}" type="pres">
      <dgm:prSet presAssocID="{3EFB589D-F341-4865-9EFD-BC427995DEE7}" presName="Chord" presStyleLbl="bgShp" presStyleIdx="0" presStyleCnt="4"/>
      <dgm:spPr/>
    </dgm:pt>
    <dgm:pt modelId="{A97448FE-4E75-4DAD-BACC-40F3865EBD0E}" type="pres">
      <dgm:prSet presAssocID="{3EFB589D-F341-4865-9EFD-BC427995DEE7}" presName="Pie" presStyleLbl="alignNode1" presStyleIdx="0" presStyleCnt="4"/>
      <dgm:spPr/>
    </dgm:pt>
    <dgm:pt modelId="{73C413E4-BCFB-46F1-88BF-E0F2769AEF24}" type="pres">
      <dgm:prSet presAssocID="{3EFB589D-F341-4865-9EFD-BC427995DEE7}" presName="Parent" presStyleLbl="revTx" presStyleIdx="0" presStyleCnt="8" custScaleX="194230" custScaleY="101580" custLinFactNeighborX="66109" custLinFactNeighborY="11808">
        <dgm:presLayoutVars>
          <dgm:chMax val="1"/>
          <dgm:chPref val="1"/>
          <dgm:bulletEnabled val="1"/>
        </dgm:presLayoutVars>
      </dgm:prSet>
      <dgm:spPr/>
    </dgm:pt>
    <dgm:pt modelId="{FA6FF951-38A0-432A-8887-9C750BA66456}" type="pres">
      <dgm:prSet presAssocID="{BAE58D5D-A911-430A-9197-6B3ED2B2BC8C}" presName="negSibTrans" presStyleCnt="0"/>
      <dgm:spPr/>
    </dgm:pt>
    <dgm:pt modelId="{103EF509-0DEA-4B5A-9497-CC751A9DB8FD}" type="pres">
      <dgm:prSet presAssocID="{3EFB589D-F341-4865-9EFD-BC427995DEE7}" presName="composite" presStyleCnt="0"/>
      <dgm:spPr/>
    </dgm:pt>
    <dgm:pt modelId="{7D5899AA-C659-4141-AE88-B2A46CCB080A}" type="pres">
      <dgm:prSet presAssocID="{3EFB589D-F341-4865-9EFD-BC427995DEE7}" presName="Child" presStyleLbl="revTx" presStyleIdx="1" presStyleCnt="8">
        <dgm:presLayoutVars>
          <dgm:chMax val="0"/>
          <dgm:chPref val="0"/>
          <dgm:bulletEnabled val="1"/>
        </dgm:presLayoutVars>
      </dgm:prSet>
      <dgm:spPr/>
    </dgm:pt>
    <dgm:pt modelId="{98D3C9BA-B52C-464C-875F-BCD364E540DB}" type="pres">
      <dgm:prSet presAssocID="{C94B1E0E-14EF-4640-A874-7522FD1778F3}" presName="sibTrans" presStyleCnt="0"/>
      <dgm:spPr/>
    </dgm:pt>
    <dgm:pt modelId="{658F1E4F-5009-4BB1-B967-9D70DC5A54CB}" type="pres">
      <dgm:prSet presAssocID="{264F523D-90F0-437C-B8CE-064F835B5AF3}" presName="ParentComposite" presStyleCnt="0"/>
      <dgm:spPr/>
    </dgm:pt>
    <dgm:pt modelId="{271F685D-0FB0-4E33-B67D-A15F535C4F4A}" type="pres">
      <dgm:prSet presAssocID="{264F523D-90F0-437C-B8CE-064F835B5AF3}" presName="Chord" presStyleLbl="bgShp" presStyleIdx="1" presStyleCnt="4"/>
      <dgm:spPr/>
    </dgm:pt>
    <dgm:pt modelId="{E720DA95-2028-4559-9E8E-D6302FB1185A}" type="pres">
      <dgm:prSet presAssocID="{264F523D-90F0-437C-B8CE-064F835B5AF3}" presName="Pie" presStyleLbl="alignNode1" presStyleIdx="1" presStyleCnt="4"/>
      <dgm:spPr/>
    </dgm:pt>
    <dgm:pt modelId="{35C0DA9D-A439-4CCA-A4C9-14713D6B0676}" type="pres">
      <dgm:prSet presAssocID="{264F523D-90F0-437C-B8CE-064F835B5AF3}" presName="Parent" presStyleLbl="revTx" presStyleIdx="2" presStyleCnt="8" custScaleX="239732" custScaleY="106558" custLinFactNeighborX="0" custLinFactNeighborY="8659">
        <dgm:presLayoutVars>
          <dgm:chMax val="1"/>
          <dgm:chPref val="1"/>
          <dgm:bulletEnabled val="1"/>
        </dgm:presLayoutVars>
      </dgm:prSet>
      <dgm:spPr/>
    </dgm:pt>
    <dgm:pt modelId="{8E63A6F2-9F6D-4033-BDE2-DC47B66C9DD8}" type="pres">
      <dgm:prSet presAssocID="{6BF373B8-473D-4C3B-9843-4799481950F7}" presName="negSibTrans" presStyleCnt="0"/>
      <dgm:spPr/>
    </dgm:pt>
    <dgm:pt modelId="{D03FBF25-8066-4547-9EDE-3D446BB147A8}" type="pres">
      <dgm:prSet presAssocID="{264F523D-90F0-437C-B8CE-064F835B5AF3}" presName="composite" presStyleCnt="0"/>
      <dgm:spPr/>
    </dgm:pt>
    <dgm:pt modelId="{4DBC2CF0-B3BE-451E-9B60-41407B6CB83B}" type="pres">
      <dgm:prSet presAssocID="{264F523D-90F0-437C-B8CE-064F835B5AF3}" presName="Child" presStyleLbl="revTx" presStyleIdx="3" presStyleCnt="8" custScaleX="112368">
        <dgm:presLayoutVars>
          <dgm:chMax val="0"/>
          <dgm:chPref val="0"/>
          <dgm:bulletEnabled val="1"/>
        </dgm:presLayoutVars>
      </dgm:prSet>
      <dgm:spPr/>
    </dgm:pt>
    <dgm:pt modelId="{FD35B897-C9E5-4FD7-A80F-AF35B8710A70}" type="pres">
      <dgm:prSet presAssocID="{7156F5D5-E03B-48D8-A490-3701CCC16201}" presName="sibTrans" presStyleCnt="0"/>
      <dgm:spPr/>
    </dgm:pt>
    <dgm:pt modelId="{30436A63-3CB6-4C9C-9956-2E70814573CA}" type="pres">
      <dgm:prSet presAssocID="{942F1FDF-9156-438E-87DF-149ECE39226F}" presName="ParentComposite" presStyleCnt="0"/>
      <dgm:spPr/>
    </dgm:pt>
    <dgm:pt modelId="{E53219FD-D3D5-42A7-84A8-8FDAB03FD77B}" type="pres">
      <dgm:prSet presAssocID="{942F1FDF-9156-438E-87DF-149ECE39226F}" presName="Chord" presStyleLbl="bgShp" presStyleIdx="2" presStyleCnt="4"/>
      <dgm:spPr/>
    </dgm:pt>
    <dgm:pt modelId="{5AA4C9F5-7CB9-4F8B-B994-00961C607E92}" type="pres">
      <dgm:prSet presAssocID="{942F1FDF-9156-438E-87DF-149ECE39226F}" presName="Pie" presStyleLbl="alignNode1" presStyleIdx="2" presStyleCnt="4"/>
      <dgm:spPr/>
    </dgm:pt>
    <dgm:pt modelId="{8453535B-04AF-460E-BB83-D497E2D99E80}" type="pres">
      <dgm:prSet presAssocID="{942F1FDF-9156-438E-87DF-149ECE39226F}" presName="Parent" presStyleLbl="revTx" presStyleIdx="4" presStyleCnt="8" custScaleX="197350" custLinFactNeighborX="0" custLinFactNeighborY="11484">
        <dgm:presLayoutVars>
          <dgm:chMax val="1"/>
          <dgm:chPref val="1"/>
          <dgm:bulletEnabled val="1"/>
        </dgm:presLayoutVars>
      </dgm:prSet>
      <dgm:spPr/>
    </dgm:pt>
    <dgm:pt modelId="{17A9897F-5AFB-4242-A08A-EE1FD1520B29}" type="pres">
      <dgm:prSet presAssocID="{D1B0C835-6EF6-4462-B98B-2C65B055E0D7}" presName="negSibTrans" presStyleCnt="0"/>
      <dgm:spPr/>
    </dgm:pt>
    <dgm:pt modelId="{33AF3FFB-ABC9-4E82-A3CF-782438DE2043}" type="pres">
      <dgm:prSet presAssocID="{942F1FDF-9156-438E-87DF-149ECE39226F}" presName="composite" presStyleCnt="0"/>
      <dgm:spPr/>
    </dgm:pt>
    <dgm:pt modelId="{B559AB6A-6142-416C-A25D-FB42F48136D2}" type="pres">
      <dgm:prSet presAssocID="{942F1FDF-9156-438E-87DF-149ECE39226F}" presName="Child" presStyleLbl="revTx" presStyleIdx="5" presStyleCnt="8">
        <dgm:presLayoutVars>
          <dgm:chMax val="0"/>
          <dgm:chPref val="0"/>
          <dgm:bulletEnabled val="1"/>
        </dgm:presLayoutVars>
      </dgm:prSet>
      <dgm:spPr/>
    </dgm:pt>
    <dgm:pt modelId="{18F8ECD5-5266-42F7-9B17-41DF3CE7C82A}" type="pres">
      <dgm:prSet presAssocID="{6C620DDE-0CBE-4772-B4C9-88B44613F752}" presName="sibTrans" presStyleCnt="0"/>
      <dgm:spPr/>
    </dgm:pt>
    <dgm:pt modelId="{CA1E94BD-A71C-41A9-BC0E-0ED03774D212}" type="pres">
      <dgm:prSet presAssocID="{989401EA-2688-4162-94D0-FCBD19FBF82A}" presName="ParentComposite" presStyleCnt="0"/>
      <dgm:spPr/>
    </dgm:pt>
    <dgm:pt modelId="{CEA424B7-734A-4942-9B12-55CD19EEDAA5}" type="pres">
      <dgm:prSet presAssocID="{989401EA-2688-4162-94D0-FCBD19FBF82A}" presName="Chord" presStyleLbl="bgShp" presStyleIdx="3" presStyleCnt="4"/>
      <dgm:spPr/>
    </dgm:pt>
    <dgm:pt modelId="{79C8EB2A-BCBE-40C1-A7F5-485F3D215D15}" type="pres">
      <dgm:prSet presAssocID="{989401EA-2688-4162-94D0-FCBD19FBF82A}" presName="Pie" presStyleLbl="alignNode1" presStyleIdx="3" presStyleCnt="4"/>
      <dgm:spPr/>
    </dgm:pt>
    <dgm:pt modelId="{08D1C03F-F1AA-4C3E-AAAB-C224276768DE}" type="pres">
      <dgm:prSet presAssocID="{989401EA-2688-4162-94D0-FCBD19FBF82A}" presName="Parent" presStyleLbl="revTx" presStyleIdx="6" presStyleCnt="8" custScaleX="208809" custLinFactNeighborX="46634" custLinFactNeighborY="14079">
        <dgm:presLayoutVars>
          <dgm:chMax val="1"/>
          <dgm:chPref val="1"/>
          <dgm:bulletEnabled val="1"/>
        </dgm:presLayoutVars>
      </dgm:prSet>
      <dgm:spPr/>
    </dgm:pt>
    <dgm:pt modelId="{24F10F5E-2C9E-4F5A-9014-23D56DA31FAA}" type="pres">
      <dgm:prSet presAssocID="{1C6D4BED-B7BC-4DBE-BDE1-626196765807}" presName="negSibTrans" presStyleCnt="0"/>
      <dgm:spPr/>
    </dgm:pt>
    <dgm:pt modelId="{96AFCCA4-CEC9-453E-947F-0D0866DBC93C}" type="pres">
      <dgm:prSet presAssocID="{989401EA-2688-4162-94D0-FCBD19FBF82A}" presName="composite" presStyleCnt="0"/>
      <dgm:spPr/>
    </dgm:pt>
    <dgm:pt modelId="{C51BADA1-910B-494F-918B-A094B4A05D15}" type="pres">
      <dgm:prSet presAssocID="{989401EA-2688-4162-94D0-FCBD19FBF82A}" presName="Child" presStyleLbl="revTx" presStyleIdx="7" presStyleCnt="8">
        <dgm:presLayoutVars>
          <dgm:chMax val="0"/>
          <dgm:chPref val="0"/>
          <dgm:bulletEnabled val="1"/>
        </dgm:presLayoutVars>
      </dgm:prSet>
      <dgm:spPr/>
    </dgm:pt>
  </dgm:ptLst>
  <dgm:cxnLst>
    <dgm:cxn modelId="{7DF1382D-C24E-45AB-B3E5-732CCC8688ED}" srcId="{08465356-E2B5-47D6-86EC-A77535D4D144}" destId="{3EFB589D-F341-4865-9EFD-BC427995DEE7}" srcOrd="0" destOrd="0" parTransId="{3D6C674A-3257-49DA-A2F3-BD85DA01C841}" sibTransId="{C94B1E0E-14EF-4640-A874-7522FD1778F3}"/>
    <dgm:cxn modelId="{801AEC50-3335-4D84-814C-6C9D0FA197D5}" type="presOf" srcId="{3EFB589D-F341-4865-9EFD-BC427995DEE7}" destId="{73C413E4-BCFB-46F1-88BF-E0F2769AEF24}" srcOrd="0" destOrd="0" presId="urn:microsoft.com/office/officeart/2009/3/layout/PieProcess"/>
    <dgm:cxn modelId="{5DEA6C51-C0F1-4B5A-BFD3-6869FC762DE4}" type="presOf" srcId="{86FAAB41-F68E-4F0A-801C-FA730A3A9972}" destId="{C51BADA1-910B-494F-918B-A094B4A05D15}" srcOrd="0" destOrd="0" presId="urn:microsoft.com/office/officeart/2009/3/layout/PieProcess"/>
    <dgm:cxn modelId="{65297A75-C08A-48F8-BBEC-42735FBE338E}" type="presOf" srcId="{942F1FDF-9156-438E-87DF-149ECE39226F}" destId="{8453535B-04AF-460E-BB83-D497E2D99E80}" srcOrd="0" destOrd="0" presId="urn:microsoft.com/office/officeart/2009/3/layout/PieProcess"/>
    <dgm:cxn modelId="{DA7A9979-D693-4F74-A9CE-DE7E39B927A2}" type="presOf" srcId="{FF79A147-AE7D-4DA2-86CE-A0CB4077CFCB}" destId="{4DBC2CF0-B3BE-451E-9B60-41407B6CB83B}" srcOrd="0" destOrd="0" presId="urn:microsoft.com/office/officeart/2009/3/layout/PieProcess"/>
    <dgm:cxn modelId="{5FB5C480-C5B0-49ED-A521-6A591F20600D}" srcId="{3EFB589D-F341-4865-9EFD-BC427995DEE7}" destId="{B8474053-6045-468B-BB31-8FCF7A825960}" srcOrd="0" destOrd="0" parTransId="{C1CF1FD3-5937-44E8-BC61-7F24A54C854F}" sibTransId="{BAE58D5D-A911-430A-9197-6B3ED2B2BC8C}"/>
    <dgm:cxn modelId="{CAEF36B6-46C8-4E92-A457-4CF8659E683B}" type="presOf" srcId="{08465356-E2B5-47D6-86EC-A77535D4D144}" destId="{37F9E852-2AAD-407F-B1A2-C93001224FA2}" srcOrd="0" destOrd="0" presId="urn:microsoft.com/office/officeart/2009/3/layout/PieProcess"/>
    <dgm:cxn modelId="{EA2403CF-3EF5-45CA-BDBE-F9ADFE23B377}" type="presOf" srcId="{989401EA-2688-4162-94D0-FCBD19FBF82A}" destId="{08D1C03F-F1AA-4C3E-AAAB-C224276768DE}" srcOrd="0" destOrd="0" presId="urn:microsoft.com/office/officeart/2009/3/layout/PieProcess"/>
    <dgm:cxn modelId="{DD835BD1-34F8-4BBE-BB49-99AC44319E6A}" srcId="{08465356-E2B5-47D6-86EC-A77535D4D144}" destId="{989401EA-2688-4162-94D0-FCBD19FBF82A}" srcOrd="3" destOrd="0" parTransId="{424697D7-7EEA-43A6-820E-7C8FE79A16FA}" sibTransId="{AD242DEA-3B67-4064-B186-D9FE3382C27F}"/>
    <dgm:cxn modelId="{D2F37AD6-C03C-49E8-92AE-C23F3A0ECA16}" type="presOf" srcId="{DDB392CA-9CA2-4462-A524-AFACFDF51BE0}" destId="{B559AB6A-6142-416C-A25D-FB42F48136D2}" srcOrd="0" destOrd="0" presId="urn:microsoft.com/office/officeart/2009/3/layout/PieProcess"/>
    <dgm:cxn modelId="{124786DA-B2FD-41ED-9230-0BD67D293A4A}" srcId="{08465356-E2B5-47D6-86EC-A77535D4D144}" destId="{942F1FDF-9156-438E-87DF-149ECE39226F}" srcOrd="2" destOrd="0" parTransId="{2CA1F1F4-5A28-426F-B102-C227BC1C9778}" sibTransId="{6C620DDE-0CBE-4772-B4C9-88B44613F752}"/>
    <dgm:cxn modelId="{F296A7E4-B7F5-4D18-8FA2-0EE160CFEA84}" type="presOf" srcId="{264F523D-90F0-437C-B8CE-064F835B5AF3}" destId="{35C0DA9D-A439-4CCA-A4C9-14713D6B0676}" srcOrd="0" destOrd="0" presId="urn:microsoft.com/office/officeart/2009/3/layout/PieProcess"/>
    <dgm:cxn modelId="{6D12D1E6-F23D-4886-A151-8E41E30F6613}" srcId="{942F1FDF-9156-438E-87DF-149ECE39226F}" destId="{DDB392CA-9CA2-4462-A524-AFACFDF51BE0}" srcOrd="0" destOrd="0" parTransId="{33421B57-7B68-48D6-B396-F7CEE791A80C}" sibTransId="{D1B0C835-6EF6-4462-B98B-2C65B055E0D7}"/>
    <dgm:cxn modelId="{31AD1DEB-5F91-4E6D-A9AE-C3765A6E7A38}" type="presOf" srcId="{B8474053-6045-468B-BB31-8FCF7A825960}" destId="{7D5899AA-C659-4141-AE88-B2A46CCB080A}" srcOrd="0" destOrd="0" presId="urn:microsoft.com/office/officeart/2009/3/layout/PieProcess"/>
    <dgm:cxn modelId="{234D21F8-D9CD-450C-8625-DD5DB3D9C065}" srcId="{989401EA-2688-4162-94D0-FCBD19FBF82A}" destId="{86FAAB41-F68E-4F0A-801C-FA730A3A9972}" srcOrd="0" destOrd="0" parTransId="{8168267D-3C92-4930-ACC4-BBCBA5500EC4}" sibTransId="{1C6D4BED-B7BC-4DBE-BDE1-626196765807}"/>
    <dgm:cxn modelId="{306C62F8-3E18-4C51-BBF1-4B329ED901CF}" srcId="{264F523D-90F0-437C-B8CE-064F835B5AF3}" destId="{FF79A147-AE7D-4DA2-86CE-A0CB4077CFCB}" srcOrd="0" destOrd="0" parTransId="{DF8339B0-8F67-41FB-812C-F401510B61AB}" sibTransId="{6BF373B8-473D-4C3B-9843-4799481950F7}"/>
    <dgm:cxn modelId="{753142FD-9C9E-4D00-BAA4-32B9D1B83AE7}" srcId="{08465356-E2B5-47D6-86EC-A77535D4D144}" destId="{264F523D-90F0-437C-B8CE-064F835B5AF3}" srcOrd="1" destOrd="0" parTransId="{BC581AE7-D915-40C8-99E2-906F09585A96}" sibTransId="{7156F5D5-E03B-48D8-A490-3701CCC16201}"/>
    <dgm:cxn modelId="{017B55DF-C6FE-49C8-976A-CAA144C4611A}" type="presParOf" srcId="{37F9E852-2AAD-407F-B1A2-C93001224FA2}" destId="{9F7E550C-5351-4F0C-9C23-1DE4FAFB230D}" srcOrd="0" destOrd="0" presId="urn:microsoft.com/office/officeart/2009/3/layout/PieProcess"/>
    <dgm:cxn modelId="{CC17D49E-B603-4E31-AF2E-9BA92E4D3470}" type="presParOf" srcId="{9F7E550C-5351-4F0C-9C23-1DE4FAFB230D}" destId="{288D497D-1E1B-4B41-A063-73C5C2A92E0E}" srcOrd="0" destOrd="0" presId="urn:microsoft.com/office/officeart/2009/3/layout/PieProcess"/>
    <dgm:cxn modelId="{5AC1635E-C20E-4CDC-B7DA-9916706DE143}" type="presParOf" srcId="{9F7E550C-5351-4F0C-9C23-1DE4FAFB230D}" destId="{A97448FE-4E75-4DAD-BACC-40F3865EBD0E}" srcOrd="1" destOrd="0" presId="urn:microsoft.com/office/officeart/2009/3/layout/PieProcess"/>
    <dgm:cxn modelId="{4BBFBA7A-4812-4CAC-A824-DD2F517061D4}" type="presParOf" srcId="{9F7E550C-5351-4F0C-9C23-1DE4FAFB230D}" destId="{73C413E4-BCFB-46F1-88BF-E0F2769AEF24}" srcOrd="2" destOrd="0" presId="urn:microsoft.com/office/officeart/2009/3/layout/PieProcess"/>
    <dgm:cxn modelId="{99CE3A76-E80A-46B3-A8A3-1F4ABB75AAC6}" type="presParOf" srcId="{37F9E852-2AAD-407F-B1A2-C93001224FA2}" destId="{FA6FF951-38A0-432A-8887-9C750BA66456}" srcOrd="1" destOrd="0" presId="urn:microsoft.com/office/officeart/2009/3/layout/PieProcess"/>
    <dgm:cxn modelId="{786C00BB-63A6-4796-915F-5A373F410612}" type="presParOf" srcId="{37F9E852-2AAD-407F-B1A2-C93001224FA2}" destId="{103EF509-0DEA-4B5A-9497-CC751A9DB8FD}" srcOrd="2" destOrd="0" presId="urn:microsoft.com/office/officeart/2009/3/layout/PieProcess"/>
    <dgm:cxn modelId="{896CA600-DE2E-4AB4-AEC6-05C9414854EC}" type="presParOf" srcId="{103EF509-0DEA-4B5A-9497-CC751A9DB8FD}" destId="{7D5899AA-C659-4141-AE88-B2A46CCB080A}" srcOrd="0" destOrd="0" presId="urn:microsoft.com/office/officeart/2009/3/layout/PieProcess"/>
    <dgm:cxn modelId="{236EDAEF-3AEF-4DC1-AD9D-FB796E553C5A}" type="presParOf" srcId="{37F9E852-2AAD-407F-B1A2-C93001224FA2}" destId="{98D3C9BA-B52C-464C-875F-BCD364E540DB}" srcOrd="3" destOrd="0" presId="urn:microsoft.com/office/officeart/2009/3/layout/PieProcess"/>
    <dgm:cxn modelId="{40DA01D5-BCB1-4356-A7DC-6FCA7E5A6632}" type="presParOf" srcId="{37F9E852-2AAD-407F-B1A2-C93001224FA2}" destId="{658F1E4F-5009-4BB1-B967-9D70DC5A54CB}" srcOrd="4" destOrd="0" presId="urn:microsoft.com/office/officeart/2009/3/layout/PieProcess"/>
    <dgm:cxn modelId="{818CC13C-007E-4C9B-B164-B38BF44DE1A9}" type="presParOf" srcId="{658F1E4F-5009-4BB1-B967-9D70DC5A54CB}" destId="{271F685D-0FB0-4E33-B67D-A15F535C4F4A}" srcOrd="0" destOrd="0" presId="urn:microsoft.com/office/officeart/2009/3/layout/PieProcess"/>
    <dgm:cxn modelId="{43316755-2696-4B5B-95D5-23A61565D451}" type="presParOf" srcId="{658F1E4F-5009-4BB1-B967-9D70DC5A54CB}" destId="{E720DA95-2028-4559-9E8E-D6302FB1185A}" srcOrd="1" destOrd="0" presId="urn:microsoft.com/office/officeart/2009/3/layout/PieProcess"/>
    <dgm:cxn modelId="{7F1C7A8C-72E6-4B10-88C1-901B0021C02B}" type="presParOf" srcId="{658F1E4F-5009-4BB1-B967-9D70DC5A54CB}" destId="{35C0DA9D-A439-4CCA-A4C9-14713D6B0676}" srcOrd="2" destOrd="0" presId="urn:microsoft.com/office/officeart/2009/3/layout/PieProcess"/>
    <dgm:cxn modelId="{965195A5-F105-4AB5-AD40-906A796590F5}" type="presParOf" srcId="{37F9E852-2AAD-407F-B1A2-C93001224FA2}" destId="{8E63A6F2-9F6D-4033-BDE2-DC47B66C9DD8}" srcOrd="5" destOrd="0" presId="urn:microsoft.com/office/officeart/2009/3/layout/PieProcess"/>
    <dgm:cxn modelId="{A2392AC4-0553-4FE7-8259-3424F2EB45C4}" type="presParOf" srcId="{37F9E852-2AAD-407F-B1A2-C93001224FA2}" destId="{D03FBF25-8066-4547-9EDE-3D446BB147A8}" srcOrd="6" destOrd="0" presId="urn:microsoft.com/office/officeart/2009/3/layout/PieProcess"/>
    <dgm:cxn modelId="{412BB7EC-7046-4400-9F50-6D072FDA9E30}" type="presParOf" srcId="{D03FBF25-8066-4547-9EDE-3D446BB147A8}" destId="{4DBC2CF0-B3BE-451E-9B60-41407B6CB83B}" srcOrd="0" destOrd="0" presId="urn:microsoft.com/office/officeart/2009/3/layout/PieProcess"/>
    <dgm:cxn modelId="{CB820769-797D-4C08-9F71-8E5F49E243D7}" type="presParOf" srcId="{37F9E852-2AAD-407F-B1A2-C93001224FA2}" destId="{FD35B897-C9E5-4FD7-A80F-AF35B8710A70}" srcOrd="7" destOrd="0" presId="urn:microsoft.com/office/officeart/2009/3/layout/PieProcess"/>
    <dgm:cxn modelId="{4B11BDA3-3598-4373-B112-2B24C6C8B83A}" type="presParOf" srcId="{37F9E852-2AAD-407F-B1A2-C93001224FA2}" destId="{30436A63-3CB6-4C9C-9956-2E70814573CA}" srcOrd="8" destOrd="0" presId="urn:microsoft.com/office/officeart/2009/3/layout/PieProcess"/>
    <dgm:cxn modelId="{A9BAC829-CCF5-4F74-BCAB-1F13049C37CE}" type="presParOf" srcId="{30436A63-3CB6-4C9C-9956-2E70814573CA}" destId="{E53219FD-D3D5-42A7-84A8-8FDAB03FD77B}" srcOrd="0" destOrd="0" presId="urn:microsoft.com/office/officeart/2009/3/layout/PieProcess"/>
    <dgm:cxn modelId="{D89F6216-9997-4F4C-B83D-1788E90E3F64}" type="presParOf" srcId="{30436A63-3CB6-4C9C-9956-2E70814573CA}" destId="{5AA4C9F5-7CB9-4F8B-B994-00961C607E92}" srcOrd="1" destOrd="0" presId="urn:microsoft.com/office/officeart/2009/3/layout/PieProcess"/>
    <dgm:cxn modelId="{3266DC03-A30C-4C0C-BAAA-6734B9119D10}" type="presParOf" srcId="{30436A63-3CB6-4C9C-9956-2E70814573CA}" destId="{8453535B-04AF-460E-BB83-D497E2D99E80}" srcOrd="2" destOrd="0" presId="urn:microsoft.com/office/officeart/2009/3/layout/PieProcess"/>
    <dgm:cxn modelId="{74D588EA-5FA1-43B7-B708-E81FE54F04B4}" type="presParOf" srcId="{37F9E852-2AAD-407F-B1A2-C93001224FA2}" destId="{17A9897F-5AFB-4242-A08A-EE1FD1520B29}" srcOrd="9" destOrd="0" presId="urn:microsoft.com/office/officeart/2009/3/layout/PieProcess"/>
    <dgm:cxn modelId="{15BEA742-B61C-4289-813D-3C42761AFE8A}" type="presParOf" srcId="{37F9E852-2AAD-407F-B1A2-C93001224FA2}" destId="{33AF3FFB-ABC9-4E82-A3CF-782438DE2043}" srcOrd="10" destOrd="0" presId="urn:microsoft.com/office/officeart/2009/3/layout/PieProcess"/>
    <dgm:cxn modelId="{0AF52AD5-E283-4365-9981-BB4085FF98EB}" type="presParOf" srcId="{33AF3FFB-ABC9-4E82-A3CF-782438DE2043}" destId="{B559AB6A-6142-416C-A25D-FB42F48136D2}" srcOrd="0" destOrd="0" presId="urn:microsoft.com/office/officeart/2009/3/layout/PieProcess"/>
    <dgm:cxn modelId="{B11ED1A7-B6CB-4F85-94E9-4A5AB24F55D8}" type="presParOf" srcId="{37F9E852-2AAD-407F-B1A2-C93001224FA2}" destId="{18F8ECD5-5266-42F7-9B17-41DF3CE7C82A}" srcOrd="11" destOrd="0" presId="urn:microsoft.com/office/officeart/2009/3/layout/PieProcess"/>
    <dgm:cxn modelId="{1D474E74-314F-41DE-B122-8182359D2C05}" type="presParOf" srcId="{37F9E852-2AAD-407F-B1A2-C93001224FA2}" destId="{CA1E94BD-A71C-41A9-BC0E-0ED03774D212}" srcOrd="12" destOrd="0" presId="urn:microsoft.com/office/officeart/2009/3/layout/PieProcess"/>
    <dgm:cxn modelId="{05A399E6-F92E-4532-B040-43BB50A1E14E}" type="presParOf" srcId="{CA1E94BD-A71C-41A9-BC0E-0ED03774D212}" destId="{CEA424B7-734A-4942-9B12-55CD19EEDAA5}" srcOrd="0" destOrd="0" presId="urn:microsoft.com/office/officeart/2009/3/layout/PieProcess"/>
    <dgm:cxn modelId="{35E3D194-AB9A-48A1-A4C6-295B0406F8BE}" type="presParOf" srcId="{CA1E94BD-A71C-41A9-BC0E-0ED03774D212}" destId="{79C8EB2A-BCBE-40C1-A7F5-485F3D215D15}" srcOrd="1" destOrd="0" presId="urn:microsoft.com/office/officeart/2009/3/layout/PieProcess"/>
    <dgm:cxn modelId="{2277F2B5-AFB7-48D8-A9C0-3FEA07E71696}" type="presParOf" srcId="{CA1E94BD-A71C-41A9-BC0E-0ED03774D212}" destId="{08D1C03F-F1AA-4C3E-AAAB-C224276768DE}" srcOrd="2" destOrd="0" presId="urn:microsoft.com/office/officeart/2009/3/layout/PieProcess"/>
    <dgm:cxn modelId="{44A809E1-C088-4B06-947B-7593525FFD0E}" type="presParOf" srcId="{37F9E852-2AAD-407F-B1A2-C93001224FA2}" destId="{24F10F5E-2C9E-4F5A-9014-23D56DA31FAA}" srcOrd="13" destOrd="0" presId="urn:microsoft.com/office/officeart/2009/3/layout/PieProcess"/>
    <dgm:cxn modelId="{AA047338-456B-452A-A3F4-10DB4B49BEA5}" type="presParOf" srcId="{37F9E852-2AAD-407F-B1A2-C93001224FA2}" destId="{96AFCCA4-CEC9-453E-947F-0D0866DBC93C}" srcOrd="14" destOrd="0" presId="urn:microsoft.com/office/officeart/2009/3/layout/PieProcess"/>
    <dgm:cxn modelId="{74D815F6-00BD-4DC7-8C44-0E9247B959D1}" type="presParOf" srcId="{96AFCCA4-CEC9-453E-947F-0D0866DBC93C}" destId="{C51BADA1-910B-494F-918B-A094B4A05D15}" srcOrd="0" destOrd="0" presId="urn:microsoft.com/office/officeart/2009/3/layout/PieProcess"/>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5162F5B2-1368-44D9-A41D-2E3A13722BA3}" type="doc">
      <dgm:prSet loTypeId="urn:microsoft.com/office/officeart/2005/8/layout/radial2" loCatId="relationship" qsTypeId="urn:microsoft.com/office/officeart/2005/8/quickstyle/3d5" qsCatId="3D" csTypeId="urn:microsoft.com/office/officeart/2005/8/colors/colorful2" csCatId="colorful" phldr="1"/>
      <dgm:spPr/>
      <dgm:t>
        <a:bodyPr/>
        <a:lstStyle/>
        <a:p>
          <a:endParaRPr lang="en-IN"/>
        </a:p>
      </dgm:t>
    </dgm:pt>
    <dgm:pt modelId="{E7868BD1-CFC2-4F4C-B1C7-1BB197E377A1}">
      <dgm:prSet phldrT="[Text]"/>
      <dgm:spPr/>
      <dgm:t>
        <a:bodyPr/>
        <a:lstStyle/>
        <a:p>
          <a:r>
            <a:rPr lang="en-US" dirty="0"/>
            <a:t>Casualty</a:t>
          </a:r>
          <a:endParaRPr lang="en-IN" dirty="0"/>
        </a:p>
      </dgm:t>
    </dgm:pt>
    <dgm:pt modelId="{DF706971-0381-4CC5-AC2C-607DF56AEB43}" type="parTrans" cxnId="{5881709D-765E-4AE2-B14E-BBA1E74FF816}">
      <dgm:prSet/>
      <dgm:spPr/>
      <dgm:t>
        <a:bodyPr/>
        <a:lstStyle/>
        <a:p>
          <a:endParaRPr lang="en-IN"/>
        </a:p>
      </dgm:t>
    </dgm:pt>
    <dgm:pt modelId="{5A5420FF-DF5D-4F49-B3D3-FC054C838DCA}" type="sibTrans" cxnId="{5881709D-765E-4AE2-B14E-BBA1E74FF816}">
      <dgm:prSet/>
      <dgm:spPr/>
      <dgm:t>
        <a:bodyPr/>
        <a:lstStyle/>
        <a:p>
          <a:endParaRPr lang="en-IN"/>
        </a:p>
      </dgm:t>
    </dgm:pt>
    <dgm:pt modelId="{2F3E2386-B9DB-4AD9-98EF-3F31E7040301}">
      <dgm:prSet phldrT="[Text]"/>
      <dgm:spPr/>
      <dgm:t>
        <a:bodyPr/>
        <a:lstStyle/>
        <a:p>
          <a:r>
            <a:rPr lang="en-US" dirty="0"/>
            <a:t>Crash</a:t>
          </a:r>
          <a:endParaRPr lang="en-IN" dirty="0"/>
        </a:p>
      </dgm:t>
    </dgm:pt>
    <dgm:pt modelId="{95040503-E69A-412E-9622-D312A1EE01EC}" type="parTrans" cxnId="{3989D51F-4348-4AF0-A5A9-DB6BA3EACA83}">
      <dgm:prSet/>
      <dgm:spPr/>
      <dgm:t>
        <a:bodyPr/>
        <a:lstStyle/>
        <a:p>
          <a:endParaRPr lang="en-IN"/>
        </a:p>
      </dgm:t>
    </dgm:pt>
    <dgm:pt modelId="{BFC0D1C5-EF65-4D85-87D1-46FAB3208BB6}" type="sibTrans" cxnId="{3989D51F-4348-4AF0-A5A9-DB6BA3EACA83}">
      <dgm:prSet/>
      <dgm:spPr/>
      <dgm:t>
        <a:bodyPr/>
        <a:lstStyle/>
        <a:p>
          <a:endParaRPr lang="en-IN"/>
        </a:p>
      </dgm:t>
    </dgm:pt>
    <dgm:pt modelId="{629ABD2D-217E-4EC8-BF85-17936EFD8E59}">
      <dgm:prSet phldrT="[Text]"/>
      <dgm:spPr/>
      <dgm:t>
        <a:bodyPr/>
        <a:lstStyle/>
        <a:p>
          <a:r>
            <a:rPr lang="en-US" dirty="0"/>
            <a:t>Units</a:t>
          </a:r>
          <a:endParaRPr lang="en-IN" dirty="0"/>
        </a:p>
      </dgm:t>
    </dgm:pt>
    <dgm:pt modelId="{F35584D0-BE90-44ED-BDD3-08890A6D4CA7}" type="parTrans" cxnId="{41C9151F-F7B4-4532-AD86-A5C4D82B1D56}">
      <dgm:prSet/>
      <dgm:spPr/>
      <dgm:t>
        <a:bodyPr/>
        <a:lstStyle/>
        <a:p>
          <a:endParaRPr lang="en-IN"/>
        </a:p>
      </dgm:t>
    </dgm:pt>
    <dgm:pt modelId="{BFEBCD30-E031-465F-BAAC-6FAA8C5A35BB}" type="sibTrans" cxnId="{41C9151F-F7B4-4532-AD86-A5C4D82B1D56}">
      <dgm:prSet/>
      <dgm:spPr/>
      <dgm:t>
        <a:bodyPr/>
        <a:lstStyle/>
        <a:p>
          <a:endParaRPr lang="en-IN"/>
        </a:p>
      </dgm:t>
    </dgm:pt>
    <dgm:pt modelId="{F13A0611-450D-4F36-9CF2-3CC24352D6F2}" type="pres">
      <dgm:prSet presAssocID="{5162F5B2-1368-44D9-A41D-2E3A13722BA3}" presName="composite" presStyleCnt="0">
        <dgm:presLayoutVars>
          <dgm:chMax val="5"/>
          <dgm:dir/>
          <dgm:animLvl val="ctr"/>
          <dgm:resizeHandles val="exact"/>
        </dgm:presLayoutVars>
      </dgm:prSet>
      <dgm:spPr/>
    </dgm:pt>
    <dgm:pt modelId="{BC3E751A-E5B5-47E5-B783-7633DB9DFC30}" type="pres">
      <dgm:prSet presAssocID="{5162F5B2-1368-44D9-A41D-2E3A13722BA3}" presName="cycle" presStyleCnt="0"/>
      <dgm:spPr/>
    </dgm:pt>
    <dgm:pt modelId="{8504F3A7-74CC-4DEC-A0E8-3EAB821F1839}" type="pres">
      <dgm:prSet presAssocID="{5162F5B2-1368-44D9-A41D-2E3A13722BA3}" presName="centerShape" presStyleCnt="0"/>
      <dgm:spPr/>
    </dgm:pt>
    <dgm:pt modelId="{3FAB8ADB-9650-4AF6-97A2-955189E3FC3B}" type="pres">
      <dgm:prSet presAssocID="{5162F5B2-1368-44D9-A41D-2E3A13722BA3}" presName="connSite" presStyleLbl="node1" presStyleIdx="0" presStyleCnt="4"/>
      <dgm:spPr/>
    </dgm:pt>
    <dgm:pt modelId="{E6588DE7-4832-4CEE-8F69-5A1C72E131BE}" type="pres">
      <dgm:prSet presAssocID="{5162F5B2-1368-44D9-A41D-2E3A13722BA3}" presName="visible" presStyleLbl="node1" presStyleIdx="0" presStyleCnt="4" custLinFactNeighborX="-9466" custLinFactNeighborY="-326"/>
      <dgm:spPr/>
    </dgm:pt>
    <dgm:pt modelId="{E5F8C6A5-083D-4932-8FF3-4FF0FEE26A46}" type="pres">
      <dgm:prSet presAssocID="{DF706971-0381-4CC5-AC2C-607DF56AEB43}" presName="Name25" presStyleLbl="parChTrans1D1" presStyleIdx="0" presStyleCnt="3"/>
      <dgm:spPr/>
    </dgm:pt>
    <dgm:pt modelId="{5920F217-53CA-43D2-8661-E2C78B69D675}" type="pres">
      <dgm:prSet presAssocID="{E7868BD1-CFC2-4F4C-B1C7-1BB197E377A1}" presName="node" presStyleCnt="0"/>
      <dgm:spPr/>
    </dgm:pt>
    <dgm:pt modelId="{C35A1723-708A-473B-9D0C-ECA659428032}" type="pres">
      <dgm:prSet presAssocID="{E7868BD1-CFC2-4F4C-B1C7-1BB197E377A1}" presName="parentNode" presStyleLbl="node1" presStyleIdx="1" presStyleCnt="4" custScaleX="87999" custScaleY="55992">
        <dgm:presLayoutVars>
          <dgm:chMax val="1"/>
          <dgm:bulletEnabled val="1"/>
        </dgm:presLayoutVars>
      </dgm:prSet>
      <dgm:spPr/>
    </dgm:pt>
    <dgm:pt modelId="{094C299D-6CC3-40B8-867E-FCC30CF01C2E}" type="pres">
      <dgm:prSet presAssocID="{E7868BD1-CFC2-4F4C-B1C7-1BB197E377A1}" presName="childNode" presStyleLbl="revTx" presStyleIdx="0" presStyleCnt="0">
        <dgm:presLayoutVars>
          <dgm:bulletEnabled val="1"/>
        </dgm:presLayoutVars>
      </dgm:prSet>
      <dgm:spPr/>
    </dgm:pt>
    <dgm:pt modelId="{8517C28F-3578-4092-9C28-1EC51663D701}" type="pres">
      <dgm:prSet presAssocID="{95040503-E69A-412E-9622-D312A1EE01EC}" presName="Name25" presStyleLbl="parChTrans1D1" presStyleIdx="1" presStyleCnt="3"/>
      <dgm:spPr/>
    </dgm:pt>
    <dgm:pt modelId="{8D9051AC-A0EC-46B0-9E3B-4DA893AAF818}" type="pres">
      <dgm:prSet presAssocID="{2F3E2386-B9DB-4AD9-98EF-3F31E7040301}" presName="node" presStyleCnt="0"/>
      <dgm:spPr/>
    </dgm:pt>
    <dgm:pt modelId="{A920CC96-18CE-47BE-8309-8723079FFFF5}" type="pres">
      <dgm:prSet presAssocID="{2F3E2386-B9DB-4AD9-98EF-3F31E7040301}" presName="parentNode" presStyleLbl="node1" presStyleIdx="2" presStyleCnt="4" custScaleX="93562" custScaleY="34729">
        <dgm:presLayoutVars>
          <dgm:chMax val="1"/>
          <dgm:bulletEnabled val="1"/>
        </dgm:presLayoutVars>
      </dgm:prSet>
      <dgm:spPr/>
    </dgm:pt>
    <dgm:pt modelId="{5788EAC3-5C3F-449C-A68C-7E1F6F1FDBD0}" type="pres">
      <dgm:prSet presAssocID="{2F3E2386-B9DB-4AD9-98EF-3F31E7040301}" presName="childNode" presStyleLbl="revTx" presStyleIdx="0" presStyleCnt="0">
        <dgm:presLayoutVars>
          <dgm:bulletEnabled val="1"/>
        </dgm:presLayoutVars>
      </dgm:prSet>
      <dgm:spPr/>
    </dgm:pt>
    <dgm:pt modelId="{712D1E02-7097-4744-B0B0-0C8E4DC19F2C}" type="pres">
      <dgm:prSet presAssocID="{F35584D0-BE90-44ED-BDD3-08890A6D4CA7}" presName="Name25" presStyleLbl="parChTrans1D1" presStyleIdx="2" presStyleCnt="3"/>
      <dgm:spPr/>
    </dgm:pt>
    <dgm:pt modelId="{C31B98E1-F4BA-46A9-BF4D-475518F7AA50}" type="pres">
      <dgm:prSet presAssocID="{629ABD2D-217E-4EC8-BF85-17936EFD8E59}" presName="node" presStyleCnt="0"/>
      <dgm:spPr/>
    </dgm:pt>
    <dgm:pt modelId="{2956FF92-D105-4254-A01D-2AC979074E62}" type="pres">
      <dgm:prSet presAssocID="{629ABD2D-217E-4EC8-BF85-17936EFD8E59}" presName="parentNode" presStyleLbl="node1" presStyleIdx="3" presStyleCnt="4" custScaleX="63722" custScaleY="53817">
        <dgm:presLayoutVars>
          <dgm:chMax val="1"/>
          <dgm:bulletEnabled val="1"/>
        </dgm:presLayoutVars>
      </dgm:prSet>
      <dgm:spPr/>
    </dgm:pt>
    <dgm:pt modelId="{A3EBDF3C-B9AC-4DE0-8AF5-C8A6FD4947EF}" type="pres">
      <dgm:prSet presAssocID="{629ABD2D-217E-4EC8-BF85-17936EFD8E59}" presName="childNode" presStyleLbl="revTx" presStyleIdx="0" presStyleCnt="0">
        <dgm:presLayoutVars>
          <dgm:bulletEnabled val="1"/>
        </dgm:presLayoutVars>
      </dgm:prSet>
      <dgm:spPr/>
    </dgm:pt>
  </dgm:ptLst>
  <dgm:cxnLst>
    <dgm:cxn modelId="{41C9151F-F7B4-4532-AD86-A5C4D82B1D56}" srcId="{5162F5B2-1368-44D9-A41D-2E3A13722BA3}" destId="{629ABD2D-217E-4EC8-BF85-17936EFD8E59}" srcOrd="2" destOrd="0" parTransId="{F35584D0-BE90-44ED-BDD3-08890A6D4CA7}" sibTransId="{BFEBCD30-E031-465F-BAAC-6FAA8C5A35BB}"/>
    <dgm:cxn modelId="{3989D51F-4348-4AF0-A5A9-DB6BA3EACA83}" srcId="{5162F5B2-1368-44D9-A41D-2E3A13722BA3}" destId="{2F3E2386-B9DB-4AD9-98EF-3F31E7040301}" srcOrd="1" destOrd="0" parTransId="{95040503-E69A-412E-9622-D312A1EE01EC}" sibTransId="{BFC0D1C5-EF65-4D85-87D1-46FAB3208BB6}"/>
    <dgm:cxn modelId="{6EEBE234-EC58-45A8-927D-928A9C04DC8F}" type="presOf" srcId="{2F3E2386-B9DB-4AD9-98EF-3F31E7040301}" destId="{A920CC96-18CE-47BE-8309-8723079FFFF5}" srcOrd="0" destOrd="0" presId="urn:microsoft.com/office/officeart/2005/8/layout/radial2"/>
    <dgm:cxn modelId="{2E590262-BA99-45FC-BE4A-F3B85F68731A}" type="presOf" srcId="{629ABD2D-217E-4EC8-BF85-17936EFD8E59}" destId="{2956FF92-D105-4254-A01D-2AC979074E62}" srcOrd="0" destOrd="0" presId="urn:microsoft.com/office/officeart/2005/8/layout/radial2"/>
    <dgm:cxn modelId="{8D45FD5A-8369-43BA-8C35-9A59C3BA5511}" type="presOf" srcId="{F35584D0-BE90-44ED-BDD3-08890A6D4CA7}" destId="{712D1E02-7097-4744-B0B0-0C8E4DC19F2C}" srcOrd="0" destOrd="0" presId="urn:microsoft.com/office/officeart/2005/8/layout/radial2"/>
    <dgm:cxn modelId="{2B832F7C-A5E7-426E-8D12-5F02D24CA1C0}" type="presOf" srcId="{E7868BD1-CFC2-4F4C-B1C7-1BB197E377A1}" destId="{C35A1723-708A-473B-9D0C-ECA659428032}" srcOrd="0" destOrd="0" presId="urn:microsoft.com/office/officeart/2005/8/layout/radial2"/>
    <dgm:cxn modelId="{5881709D-765E-4AE2-B14E-BBA1E74FF816}" srcId="{5162F5B2-1368-44D9-A41D-2E3A13722BA3}" destId="{E7868BD1-CFC2-4F4C-B1C7-1BB197E377A1}" srcOrd="0" destOrd="0" parTransId="{DF706971-0381-4CC5-AC2C-607DF56AEB43}" sibTransId="{5A5420FF-DF5D-4F49-B3D3-FC054C838DCA}"/>
    <dgm:cxn modelId="{301EA7C0-D0BF-4A3A-919C-CAF8FE8B6489}" type="presOf" srcId="{95040503-E69A-412E-9622-D312A1EE01EC}" destId="{8517C28F-3578-4092-9C28-1EC51663D701}" srcOrd="0" destOrd="0" presId="urn:microsoft.com/office/officeart/2005/8/layout/radial2"/>
    <dgm:cxn modelId="{1B79AED3-EC04-4B17-B41F-E40106E0CFB5}" type="presOf" srcId="{5162F5B2-1368-44D9-A41D-2E3A13722BA3}" destId="{F13A0611-450D-4F36-9CF2-3CC24352D6F2}" srcOrd="0" destOrd="0" presId="urn:microsoft.com/office/officeart/2005/8/layout/radial2"/>
    <dgm:cxn modelId="{59B32DE1-DED8-44EF-B6E6-687A40AFB50E}" type="presOf" srcId="{DF706971-0381-4CC5-AC2C-607DF56AEB43}" destId="{E5F8C6A5-083D-4932-8FF3-4FF0FEE26A46}" srcOrd="0" destOrd="0" presId="urn:microsoft.com/office/officeart/2005/8/layout/radial2"/>
    <dgm:cxn modelId="{B1FA95A0-4650-40AF-B9FB-1A234D6FF589}" type="presParOf" srcId="{F13A0611-450D-4F36-9CF2-3CC24352D6F2}" destId="{BC3E751A-E5B5-47E5-B783-7633DB9DFC30}" srcOrd="0" destOrd="0" presId="urn:microsoft.com/office/officeart/2005/8/layout/radial2"/>
    <dgm:cxn modelId="{FDAE76A9-54F4-4270-97DE-91E99E9093BC}" type="presParOf" srcId="{BC3E751A-E5B5-47E5-B783-7633DB9DFC30}" destId="{8504F3A7-74CC-4DEC-A0E8-3EAB821F1839}" srcOrd="0" destOrd="0" presId="urn:microsoft.com/office/officeart/2005/8/layout/radial2"/>
    <dgm:cxn modelId="{98EE4124-64AA-4E8F-9D12-F204C1332278}" type="presParOf" srcId="{8504F3A7-74CC-4DEC-A0E8-3EAB821F1839}" destId="{3FAB8ADB-9650-4AF6-97A2-955189E3FC3B}" srcOrd="0" destOrd="0" presId="urn:microsoft.com/office/officeart/2005/8/layout/radial2"/>
    <dgm:cxn modelId="{86E2C3DE-8D99-4EBC-B3AB-BECC7A9AA5CA}" type="presParOf" srcId="{8504F3A7-74CC-4DEC-A0E8-3EAB821F1839}" destId="{E6588DE7-4832-4CEE-8F69-5A1C72E131BE}" srcOrd="1" destOrd="0" presId="urn:microsoft.com/office/officeart/2005/8/layout/radial2"/>
    <dgm:cxn modelId="{FEBDDAFA-E26F-41C5-BDAC-DE2BD9ECFA96}" type="presParOf" srcId="{BC3E751A-E5B5-47E5-B783-7633DB9DFC30}" destId="{E5F8C6A5-083D-4932-8FF3-4FF0FEE26A46}" srcOrd="1" destOrd="0" presId="urn:microsoft.com/office/officeart/2005/8/layout/radial2"/>
    <dgm:cxn modelId="{0A9DE0DF-C9C7-46E5-B1D7-9A1D350B0CDC}" type="presParOf" srcId="{BC3E751A-E5B5-47E5-B783-7633DB9DFC30}" destId="{5920F217-53CA-43D2-8661-E2C78B69D675}" srcOrd="2" destOrd="0" presId="urn:microsoft.com/office/officeart/2005/8/layout/radial2"/>
    <dgm:cxn modelId="{93651894-E26B-4456-B5A5-9B2C09425BB4}" type="presParOf" srcId="{5920F217-53CA-43D2-8661-E2C78B69D675}" destId="{C35A1723-708A-473B-9D0C-ECA659428032}" srcOrd="0" destOrd="0" presId="urn:microsoft.com/office/officeart/2005/8/layout/radial2"/>
    <dgm:cxn modelId="{C7215A6A-61E0-480D-80C4-C0608427EFEB}" type="presParOf" srcId="{5920F217-53CA-43D2-8661-E2C78B69D675}" destId="{094C299D-6CC3-40B8-867E-FCC30CF01C2E}" srcOrd="1" destOrd="0" presId="urn:microsoft.com/office/officeart/2005/8/layout/radial2"/>
    <dgm:cxn modelId="{9DA58A2B-3327-4ED5-8FAC-164B06BFF7A4}" type="presParOf" srcId="{BC3E751A-E5B5-47E5-B783-7633DB9DFC30}" destId="{8517C28F-3578-4092-9C28-1EC51663D701}" srcOrd="3" destOrd="0" presId="urn:microsoft.com/office/officeart/2005/8/layout/radial2"/>
    <dgm:cxn modelId="{3B409E9E-124D-45C6-9483-A8510D3C9165}" type="presParOf" srcId="{BC3E751A-E5B5-47E5-B783-7633DB9DFC30}" destId="{8D9051AC-A0EC-46B0-9E3B-4DA893AAF818}" srcOrd="4" destOrd="0" presId="urn:microsoft.com/office/officeart/2005/8/layout/radial2"/>
    <dgm:cxn modelId="{AEB71F99-E2B2-4B96-98AA-FF5AE9FA833F}" type="presParOf" srcId="{8D9051AC-A0EC-46B0-9E3B-4DA893AAF818}" destId="{A920CC96-18CE-47BE-8309-8723079FFFF5}" srcOrd="0" destOrd="0" presId="urn:microsoft.com/office/officeart/2005/8/layout/radial2"/>
    <dgm:cxn modelId="{37B23A61-8AE1-433B-969B-0F4BD2587FBA}" type="presParOf" srcId="{8D9051AC-A0EC-46B0-9E3B-4DA893AAF818}" destId="{5788EAC3-5C3F-449C-A68C-7E1F6F1FDBD0}" srcOrd="1" destOrd="0" presId="urn:microsoft.com/office/officeart/2005/8/layout/radial2"/>
    <dgm:cxn modelId="{FDD22450-C06C-45E9-8DFE-8689853E400D}" type="presParOf" srcId="{BC3E751A-E5B5-47E5-B783-7633DB9DFC30}" destId="{712D1E02-7097-4744-B0B0-0C8E4DC19F2C}" srcOrd="5" destOrd="0" presId="urn:microsoft.com/office/officeart/2005/8/layout/radial2"/>
    <dgm:cxn modelId="{F1F07F3F-7CB6-4D23-B4DA-0F607CC5C85B}" type="presParOf" srcId="{BC3E751A-E5B5-47E5-B783-7633DB9DFC30}" destId="{C31B98E1-F4BA-46A9-BF4D-475518F7AA50}" srcOrd="6" destOrd="0" presId="urn:microsoft.com/office/officeart/2005/8/layout/radial2"/>
    <dgm:cxn modelId="{120845DB-DFF9-4CDE-97EE-E29DE0B7ABCF}" type="presParOf" srcId="{C31B98E1-F4BA-46A9-BF4D-475518F7AA50}" destId="{2956FF92-D105-4254-A01D-2AC979074E62}" srcOrd="0" destOrd="0" presId="urn:microsoft.com/office/officeart/2005/8/layout/radial2"/>
    <dgm:cxn modelId="{9AAF24E9-DDE0-433A-8968-548ECFA2D382}" type="presParOf" srcId="{C31B98E1-F4BA-46A9-BF4D-475518F7AA50}" destId="{A3EBDF3C-B9AC-4DE0-8AF5-C8A6FD4947EF}"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647F4A-462F-47FB-878F-99BBE118209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C7A5E36-C904-4F27-8E71-309F4A140CA5}">
      <dgm:prSet custT="1"/>
      <dgm:spPr/>
      <dgm:t>
        <a:bodyPr/>
        <a:lstStyle/>
        <a:p>
          <a:r>
            <a:rPr lang="en-US" sz="3600" dirty="0"/>
            <a:t>In the data transformation</a:t>
          </a:r>
          <a:r>
            <a:rPr lang="en-US" sz="4300" dirty="0"/>
            <a:t>:</a:t>
          </a:r>
        </a:p>
      </dgm:t>
    </dgm:pt>
    <dgm:pt modelId="{7F6E8252-67C2-46B0-BF79-90C514197246}" type="parTrans" cxnId="{E1CF8433-5376-4746-95BD-631155A36C36}">
      <dgm:prSet/>
      <dgm:spPr/>
      <dgm:t>
        <a:bodyPr/>
        <a:lstStyle/>
        <a:p>
          <a:endParaRPr lang="en-US"/>
        </a:p>
      </dgm:t>
    </dgm:pt>
    <dgm:pt modelId="{BF54CF71-9A74-4B19-ACB5-37447FE14D01}" type="sibTrans" cxnId="{E1CF8433-5376-4746-95BD-631155A36C36}">
      <dgm:prSet/>
      <dgm:spPr/>
      <dgm:t>
        <a:bodyPr/>
        <a:lstStyle/>
        <a:p>
          <a:endParaRPr lang="en-US"/>
        </a:p>
      </dgm:t>
    </dgm:pt>
    <dgm:pt modelId="{BD8D6692-100C-4B13-9C2D-E2B8504FD057}">
      <dgm:prSet custT="1"/>
      <dgm:spPr/>
      <dgm:t>
        <a:bodyPr/>
        <a:lstStyle/>
        <a:p>
          <a:r>
            <a:rPr lang="en-US" sz="2400" dirty="0"/>
            <a:t>We will be merging the datasets and will clean the data by removing the null values and outliers identified. </a:t>
          </a:r>
        </a:p>
      </dgm:t>
    </dgm:pt>
    <dgm:pt modelId="{259F67F8-E8B9-420E-9184-EB21B7BD3777}" type="parTrans" cxnId="{FB246E0C-4B30-498F-A42D-3DC477ECEA48}">
      <dgm:prSet/>
      <dgm:spPr/>
      <dgm:t>
        <a:bodyPr/>
        <a:lstStyle/>
        <a:p>
          <a:endParaRPr lang="en-US"/>
        </a:p>
      </dgm:t>
    </dgm:pt>
    <dgm:pt modelId="{3FA57489-C251-4B68-9A20-940A0DB9D092}" type="sibTrans" cxnId="{FB246E0C-4B30-498F-A42D-3DC477ECEA48}">
      <dgm:prSet/>
      <dgm:spPr/>
      <dgm:t>
        <a:bodyPr/>
        <a:lstStyle/>
        <a:p>
          <a:endParaRPr lang="en-US"/>
        </a:p>
      </dgm:t>
    </dgm:pt>
    <dgm:pt modelId="{80F63F14-E7F3-4AF3-ADB0-6D4BA2F8A925}">
      <dgm:prSet custT="1"/>
      <dgm:spPr/>
      <dgm:t>
        <a:bodyPr/>
        <a:lstStyle/>
        <a:p>
          <a:r>
            <a:rPr lang="en-US" sz="2400" dirty="0"/>
            <a:t>We will be renaming the columns, if needed. </a:t>
          </a:r>
        </a:p>
      </dgm:t>
    </dgm:pt>
    <dgm:pt modelId="{B94C4D9B-B023-477C-925C-8EA33F6D7C1B}" type="parTrans" cxnId="{0C594F08-D18C-43A9-90B4-503BF96C6761}">
      <dgm:prSet/>
      <dgm:spPr/>
      <dgm:t>
        <a:bodyPr/>
        <a:lstStyle/>
        <a:p>
          <a:endParaRPr lang="en-US"/>
        </a:p>
      </dgm:t>
    </dgm:pt>
    <dgm:pt modelId="{2D310513-AB32-4884-8983-2FED4E2586FB}" type="sibTrans" cxnId="{0C594F08-D18C-43A9-90B4-503BF96C6761}">
      <dgm:prSet/>
      <dgm:spPr/>
      <dgm:t>
        <a:bodyPr/>
        <a:lstStyle/>
        <a:p>
          <a:endParaRPr lang="en-US"/>
        </a:p>
      </dgm:t>
    </dgm:pt>
    <dgm:pt modelId="{7E4122F7-A10C-4F8D-B946-79353A8042C1}">
      <dgm:prSet custT="1"/>
      <dgm:spPr/>
      <dgm:t>
        <a:bodyPr/>
        <a:lstStyle/>
        <a:p>
          <a:r>
            <a:rPr lang="en-US" sz="2400" dirty="0"/>
            <a:t>We will also remove duplicate or redundant values identified in EDA.</a:t>
          </a:r>
        </a:p>
      </dgm:t>
    </dgm:pt>
    <dgm:pt modelId="{F5E20D1F-3203-467D-8E7C-868D53F403FC}" type="parTrans" cxnId="{4750B22C-475D-465D-B657-54E52070090B}">
      <dgm:prSet/>
      <dgm:spPr/>
      <dgm:t>
        <a:bodyPr/>
        <a:lstStyle/>
        <a:p>
          <a:endParaRPr lang="en-US"/>
        </a:p>
      </dgm:t>
    </dgm:pt>
    <dgm:pt modelId="{45145172-9719-4E1D-8B49-EFFE6FDAA0C2}" type="sibTrans" cxnId="{4750B22C-475D-465D-B657-54E52070090B}">
      <dgm:prSet/>
      <dgm:spPr/>
      <dgm:t>
        <a:bodyPr/>
        <a:lstStyle/>
        <a:p>
          <a:endParaRPr lang="en-US"/>
        </a:p>
      </dgm:t>
    </dgm:pt>
    <dgm:pt modelId="{08F6377E-AF7F-4CD8-AABE-F940D1A58C2C}" type="pres">
      <dgm:prSet presAssocID="{A4647F4A-462F-47FB-878F-99BBE118209F}" presName="linear" presStyleCnt="0">
        <dgm:presLayoutVars>
          <dgm:animLvl val="lvl"/>
          <dgm:resizeHandles val="exact"/>
        </dgm:presLayoutVars>
      </dgm:prSet>
      <dgm:spPr/>
    </dgm:pt>
    <dgm:pt modelId="{C6D8F301-6053-4DBA-B776-EB8B728600D4}" type="pres">
      <dgm:prSet presAssocID="{2C7A5E36-C904-4F27-8E71-309F4A140CA5}" presName="parentText" presStyleLbl="node1" presStyleIdx="0" presStyleCnt="1" custScaleY="53264" custLinFactNeighborX="-270" custLinFactNeighborY="-16556">
        <dgm:presLayoutVars>
          <dgm:chMax val="0"/>
          <dgm:bulletEnabled val="1"/>
        </dgm:presLayoutVars>
      </dgm:prSet>
      <dgm:spPr/>
    </dgm:pt>
    <dgm:pt modelId="{76FC1F2B-4BB4-4330-B711-D7A9D9B6CD01}" type="pres">
      <dgm:prSet presAssocID="{2C7A5E36-C904-4F27-8E71-309F4A140CA5}" presName="childText" presStyleLbl="revTx" presStyleIdx="0" presStyleCnt="1">
        <dgm:presLayoutVars>
          <dgm:bulletEnabled val="1"/>
        </dgm:presLayoutVars>
      </dgm:prSet>
      <dgm:spPr/>
    </dgm:pt>
  </dgm:ptLst>
  <dgm:cxnLst>
    <dgm:cxn modelId="{35792100-3014-49D0-971D-B2D2A37C2A08}" type="presOf" srcId="{7E4122F7-A10C-4F8D-B946-79353A8042C1}" destId="{76FC1F2B-4BB4-4330-B711-D7A9D9B6CD01}" srcOrd="0" destOrd="2" presId="urn:microsoft.com/office/officeart/2005/8/layout/vList2"/>
    <dgm:cxn modelId="{0C594F08-D18C-43A9-90B4-503BF96C6761}" srcId="{2C7A5E36-C904-4F27-8E71-309F4A140CA5}" destId="{80F63F14-E7F3-4AF3-ADB0-6D4BA2F8A925}" srcOrd="1" destOrd="0" parTransId="{B94C4D9B-B023-477C-925C-8EA33F6D7C1B}" sibTransId="{2D310513-AB32-4884-8983-2FED4E2586FB}"/>
    <dgm:cxn modelId="{FB246E0C-4B30-498F-A42D-3DC477ECEA48}" srcId="{2C7A5E36-C904-4F27-8E71-309F4A140CA5}" destId="{BD8D6692-100C-4B13-9C2D-E2B8504FD057}" srcOrd="0" destOrd="0" parTransId="{259F67F8-E8B9-420E-9184-EB21B7BD3777}" sibTransId="{3FA57489-C251-4B68-9A20-940A0DB9D092}"/>
    <dgm:cxn modelId="{4750B22C-475D-465D-B657-54E52070090B}" srcId="{2C7A5E36-C904-4F27-8E71-309F4A140CA5}" destId="{7E4122F7-A10C-4F8D-B946-79353A8042C1}" srcOrd="2" destOrd="0" parTransId="{F5E20D1F-3203-467D-8E7C-868D53F403FC}" sibTransId="{45145172-9719-4E1D-8B49-EFFE6FDAA0C2}"/>
    <dgm:cxn modelId="{E1CF8433-5376-4746-95BD-631155A36C36}" srcId="{A4647F4A-462F-47FB-878F-99BBE118209F}" destId="{2C7A5E36-C904-4F27-8E71-309F4A140CA5}" srcOrd="0" destOrd="0" parTransId="{7F6E8252-67C2-46B0-BF79-90C514197246}" sibTransId="{BF54CF71-9A74-4B19-ACB5-37447FE14D01}"/>
    <dgm:cxn modelId="{32EFBE68-4159-4FAF-8A78-EB95A76499F0}" type="presOf" srcId="{80F63F14-E7F3-4AF3-ADB0-6D4BA2F8A925}" destId="{76FC1F2B-4BB4-4330-B711-D7A9D9B6CD01}" srcOrd="0" destOrd="1" presId="urn:microsoft.com/office/officeart/2005/8/layout/vList2"/>
    <dgm:cxn modelId="{D5B7F7C6-8CBA-4FC8-9BAA-255C0F27777A}" type="presOf" srcId="{A4647F4A-462F-47FB-878F-99BBE118209F}" destId="{08F6377E-AF7F-4CD8-AABE-F940D1A58C2C}" srcOrd="0" destOrd="0" presId="urn:microsoft.com/office/officeart/2005/8/layout/vList2"/>
    <dgm:cxn modelId="{77D705CF-5E69-48DF-ABDE-093359DB82DF}" type="presOf" srcId="{BD8D6692-100C-4B13-9C2D-E2B8504FD057}" destId="{76FC1F2B-4BB4-4330-B711-D7A9D9B6CD01}" srcOrd="0" destOrd="0" presId="urn:microsoft.com/office/officeart/2005/8/layout/vList2"/>
    <dgm:cxn modelId="{3F1490E9-2B1B-403A-8ECB-E30AA762EB89}" type="presOf" srcId="{2C7A5E36-C904-4F27-8E71-309F4A140CA5}" destId="{C6D8F301-6053-4DBA-B776-EB8B728600D4}" srcOrd="0" destOrd="0" presId="urn:microsoft.com/office/officeart/2005/8/layout/vList2"/>
    <dgm:cxn modelId="{26AC3F0B-7ABF-446A-899B-43C90FB1A51E}" type="presParOf" srcId="{08F6377E-AF7F-4CD8-AABE-F940D1A58C2C}" destId="{C6D8F301-6053-4DBA-B776-EB8B728600D4}" srcOrd="0" destOrd="0" presId="urn:microsoft.com/office/officeart/2005/8/layout/vList2"/>
    <dgm:cxn modelId="{47539DE9-C9DB-4E27-888C-9489EB540F57}" type="presParOf" srcId="{08F6377E-AF7F-4CD8-AABE-F940D1A58C2C}" destId="{76FC1F2B-4BB4-4330-B711-D7A9D9B6CD01}"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75E62-C9EF-4F30-8DDD-2836B54B2EBE}">
      <dsp:nvSpPr>
        <dsp:cNvPr id="0" name=""/>
        <dsp:cNvSpPr/>
      </dsp:nvSpPr>
      <dsp:spPr>
        <a:xfrm>
          <a:off x="4304233" y="703694"/>
          <a:ext cx="1864069" cy="1864414"/>
        </a:xfrm>
        <a:prstGeom prst="ellipse">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644C05F3-0F98-44D3-B971-DC06AF80905D}">
      <dsp:nvSpPr>
        <dsp:cNvPr id="0" name=""/>
        <dsp:cNvSpPr/>
      </dsp:nvSpPr>
      <dsp:spPr>
        <a:xfrm>
          <a:off x="4496227" y="706062"/>
          <a:ext cx="1740283" cy="174009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sp3d prstMaterial="matte"/>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sp3d extrusionH="28000" prstMaterial="matte"/>
        </a:bodyPr>
        <a:lstStyle/>
        <a:p>
          <a:pPr marL="0" lvl="0" indent="0" algn="ctr" defTabSz="800100">
            <a:lnSpc>
              <a:spcPct val="90000"/>
            </a:lnSpc>
            <a:spcBef>
              <a:spcPct val="0"/>
            </a:spcBef>
            <a:spcAft>
              <a:spcPct val="35000"/>
            </a:spcAft>
            <a:buNone/>
          </a:pPr>
          <a:r>
            <a:rPr lang="en-US" sz="1800" kern="1200"/>
            <a:t>Problem Statement</a:t>
          </a:r>
          <a:endParaRPr lang="en-IN" sz="1800" kern="1200" dirty="0"/>
        </a:p>
      </dsp:txBody>
      <dsp:txXfrm>
        <a:off x="4745012" y="954695"/>
        <a:ext cx="1242713" cy="1242834"/>
      </dsp:txXfrm>
    </dsp:sp>
    <dsp:sp modelId="{761882D6-8159-42AB-A7DE-A396CA507244}">
      <dsp:nvSpPr>
        <dsp:cNvPr id="0" name=""/>
        <dsp:cNvSpPr/>
      </dsp:nvSpPr>
      <dsp:spPr>
        <a:xfrm rot="2700000">
          <a:off x="2379908" y="705948"/>
          <a:ext cx="1859580" cy="1859580"/>
        </a:xfrm>
        <a:prstGeom prst="teardrop">
          <a:avLst>
            <a:gd name="adj" fmla="val 100000"/>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61B7FAEF-96F2-4FDC-96B4-3407928499CE}">
      <dsp:nvSpPr>
        <dsp:cNvPr id="0" name=""/>
        <dsp:cNvSpPr/>
      </dsp:nvSpPr>
      <dsp:spPr>
        <a:xfrm>
          <a:off x="2497438" y="838641"/>
          <a:ext cx="1740283" cy="174009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sp3d prstMaterial="matte"/>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sp3d extrusionH="28000" prstMaterial="matte"/>
        </a:bodyPr>
        <a:lstStyle/>
        <a:p>
          <a:pPr marL="0" lvl="0" indent="0" algn="ctr" defTabSz="800100">
            <a:lnSpc>
              <a:spcPct val="90000"/>
            </a:lnSpc>
            <a:spcBef>
              <a:spcPct val="0"/>
            </a:spcBef>
            <a:spcAft>
              <a:spcPct val="35000"/>
            </a:spcAft>
            <a:buNone/>
          </a:pPr>
          <a:r>
            <a:rPr lang="en-US" sz="1800" kern="1200"/>
            <a:t>Motivation</a:t>
          </a:r>
          <a:endParaRPr lang="en-IN" sz="1800" kern="1200" dirty="0"/>
        </a:p>
      </dsp:txBody>
      <dsp:txXfrm>
        <a:off x="2746224" y="1087273"/>
        <a:ext cx="1242713" cy="1242834"/>
      </dsp:txXfrm>
    </dsp:sp>
    <dsp:sp modelId="{E1DF26D3-89C9-415A-8C90-BD2C727B7087}">
      <dsp:nvSpPr>
        <dsp:cNvPr id="0" name=""/>
        <dsp:cNvSpPr/>
      </dsp:nvSpPr>
      <dsp:spPr>
        <a:xfrm rot="2700000">
          <a:off x="453339" y="705948"/>
          <a:ext cx="1859580" cy="1859580"/>
        </a:xfrm>
        <a:prstGeom prst="teardrop">
          <a:avLst>
            <a:gd name="adj" fmla="val 100000"/>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791465EE-4197-4D2C-B574-9CD84EE7BCD0}">
      <dsp:nvSpPr>
        <dsp:cNvPr id="0" name=""/>
        <dsp:cNvSpPr/>
      </dsp:nvSpPr>
      <dsp:spPr>
        <a:xfrm>
          <a:off x="512987" y="765696"/>
          <a:ext cx="1740283" cy="174009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sp3d prstMaterial="matte"/>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sp3d extrusionH="28000" prstMaterial="matte"/>
        </a:bodyPr>
        <a:lstStyle/>
        <a:p>
          <a:pPr marL="0" lvl="0" indent="0" algn="ctr" defTabSz="800100">
            <a:lnSpc>
              <a:spcPct val="90000"/>
            </a:lnSpc>
            <a:spcBef>
              <a:spcPct val="0"/>
            </a:spcBef>
            <a:spcAft>
              <a:spcPct val="35000"/>
            </a:spcAft>
            <a:buNone/>
          </a:pPr>
          <a:r>
            <a:rPr lang="en-US" sz="1800" kern="1200"/>
            <a:t>Team Introduction</a:t>
          </a:r>
          <a:endParaRPr lang="en-IN" sz="1800" kern="1200" dirty="0"/>
        </a:p>
      </dsp:txBody>
      <dsp:txXfrm>
        <a:off x="761772" y="1014328"/>
        <a:ext cx="1242713" cy="1242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C843E-F413-4B19-B1F3-683EB81D3961}">
      <dsp:nvSpPr>
        <dsp:cNvPr id="0" name=""/>
        <dsp:cNvSpPr/>
      </dsp:nvSpPr>
      <dsp:spPr>
        <a:xfrm>
          <a:off x="4248811" y="945953"/>
          <a:ext cx="1853406" cy="1853749"/>
        </a:xfrm>
        <a:prstGeom prst="ellipse">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321C59EA-8508-4B13-A561-3364C5165D84}">
      <dsp:nvSpPr>
        <dsp:cNvPr id="0" name=""/>
        <dsp:cNvSpPr/>
      </dsp:nvSpPr>
      <dsp:spPr>
        <a:xfrm>
          <a:off x="4310349" y="1007755"/>
          <a:ext cx="1730328" cy="173014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sp3d prstMaterial="matte"/>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sp3d extrusionH="28000" prstMaterial="matte"/>
        </a:bodyPr>
        <a:lstStyle/>
        <a:p>
          <a:pPr marL="0" lvl="0" indent="0" algn="ctr" defTabSz="889000">
            <a:lnSpc>
              <a:spcPct val="90000"/>
            </a:lnSpc>
            <a:spcBef>
              <a:spcPct val="0"/>
            </a:spcBef>
            <a:spcAft>
              <a:spcPct val="35000"/>
            </a:spcAft>
            <a:buNone/>
          </a:pPr>
          <a:r>
            <a:rPr lang="en-US" sz="2000" kern="1200" dirty="0"/>
            <a:t>Dataset Description</a:t>
          </a:r>
          <a:endParaRPr lang="en-IN" sz="2000" kern="1200" dirty="0"/>
        </a:p>
      </dsp:txBody>
      <dsp:txXfrm>
        <a:off x="4557712" y="1254965"/>
        <a:ext cx="1235604" cy="1235724"/>
      </dsp:txXfrm>
    </dsp:sp>
    <dsp:sp modelId="{FDFF5CDC-D21D-487A-AE6C-424ECE98E409}">
      <dsp:nvSpPr>
        <dsp:cNvPr id="0" name=""/>
        <dsp:cNvSpPr/>
      </dsp:nvSpPr>
      <dsp:spPr>
        <a:xfrm rot="2700000">
          <a:off x="2335494" y="948193"/>
          <a:ext cx="1848942" cy="1848942"/>
        </a:xfrm>
        <a:prstGeom prst="teardrop">
          <a:avLst>
            <a:gd name="adj" fmla="val 100000"/>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571771D2-AA49-44C4-AD3B-0767F122315B}">
      <dsp:nvSpPr>
        <dsp:cNvPr id="0" name=""/>
        <dsp:cNvSpPr/>
      </dsp:nvSpPr>
      <dsp:spPr>
        <a:xfrm>
          <a:off x="2394801" y="1007599"/>
          <a:ext cx="1730328" cy="173014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sp3d prstMaterial="matte"/>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sp3d extrusionH="28000" prstMaterial="matte"/>
        </a:bodyPr>
        <a:lstStyle/>
        <a:p>
          <a:pPr marL="0" lvl="0" indent="0" algn="ctr" defTabSz="889000">
            <a:lnSpc>
              <a:spcPct val="90000"/>
            </a:lnSpc>
            <a:spcBef>
              <a:spcPct val="0"/>
            </a:spcBef>
            <a:spcAft>
              <a:spcPct val="35000"/>
            </a:spcAft>
            <a:buNone/>
          </a:pPr>
          <a:r>
            <a:rPr lang="en-US" sz="2000" kern="1200" dirty="0"/>
            <a:t>Research Questions</a:t>
          </a:r>
          <a:endParaRPr lang="en-IN" sz="2000" kern="1200" dirty="0"/>
        </a:p>
      </dsp:txBody>
      <dsp:txXfrm>
        <a:off x="2642163" y="1254809"/>
        <a:ext cx="1235604" cy="1235724"/>
      </dsp:txXfrm>
    </dsp:sp>
    <dsp:sp modelId="{35F55F13-7C6F-48F2-BAAA-18260483C790}">
      <dsp:nvSpPr>
        <dsp:cNvPr id="0" name=""/>
        <dsp:cNvSpPr/>
      </dsp:nvSpPr>
      <dsp:spPr>
        <a:xfrm rot="2700000">
          <a:off x="419946" y="883568"/>
          <a:ext cx="1848942" cy="1848942"/>
        </a:xfrm>
        <a:prstGeom prst="teardrop">
          <a:avLst>
            <a:gd name="adj" fmla="val 100000"/>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E8A76556-A3E5-4638-A1F1-A7C807CD694E}">
      <dsp:nvSpPr>
        <dsp:cNvPr id="0" name=""/>
        <dsp:cNvSpPr/>
      </dsp:nvSpPr>
      <dsp:spPr>
        <a:xfrm>
          <a:off x="479252" y="1007755"/>
          <a:ext cx="1730328" cy="1730144"/>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sp3d prstMaterial="matte"/>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sp3d extrusionH="28000" prstMaterial="matte"/>
        </a:bodyPr>
        <a:lstStyle/>
        <a:p>
          <a:pPr marL="0" lvl="0" indent="0" algn="ctr" defTabSz="889000">
            <a:lnSpc>
              <a:spcPct val="90000"/>
            </a:lnSpc>
            <a:spcBef>
              <a:spcPct val="0"/>
            </a:spcBef>
            <a:spcAft>
              <a:spcPct val="35000"/>
            </a:spcAft>
            <a:buNone/>
          </a:pPr>
          <a:r>
            <a:rPr lang="en-US" sz="2000" kern="1200" dirty="0"/>
            <a:t>Proposal</a:t>
          </a:r>
          <a:endParaRPr lang="en-IN" sz="2000" kern="1200" dirty="0"/>
        </a:p>
      </dsp:txBody>
      <dsp:txXfrm>
        <a:off x="726615" y="1254965"/>
        <a:ext cx="1235604" cy="12357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8D497D-1E1B-4B41-A063-73C5C2A92E0E}">
      <dsp:nvSpPr>
        <dsp:cNvPr id="0" name=""/>
        <dsp:cNvSpPr/>
      </dsp:nvSpPr>
      <dsp:spPr>
        <a:xfrm>
          <a:off x="214408" y="456473"/>
          <a:ext cx="751433" cy="751433"/>
        </a:xfrm>
        <a:prstGeom prst="chord">
          <a:avLst>
            <a:gd name="adj1" fmla="val 4800000"/>
            <a:gd name="adj2" fmla="val 1680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7448FE-4E75-4DAD-BACC-40F3865EBD0E}">
      <dsp:nvSpPr>
        <dsp:cNvPr id="0" name=""/>
        <dsp:cNvSpPr/>
      </dsp:nvSpPr>
      <dsp:spPr>
        <a:xfrm>
          <a:off x="289552" y="531616"/>
          <a:ext cx="601146" cy="601146"/>
        </a:xfrm>
        <a:prstGeom prst="pie">
          <a:avLst>
            <a:gd name="adj1" fmla="val 13500000"/>
            <a:gd name="adj2" fmla="val 1620000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C413E4-BCFB-46F1-88BF-E0F2769AEF24}">
      <dsp:nvSpPr>
        <dsp:cNvPr id="0" name=""/>
        <dsp:cNvSpPr/>
      </dsp:nvSpPr>
      <dsp:spPr>
        <a:xfrm rot="16200000">
          <a:off x="-368895" y="2192090"/>
          <a:ext cx="2213586" cy="875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244600">
            <a:lnSpc>
              <a:spcPct val="90000"/>
            </a:lnSpc>
            <a:spcBef>
              <a:spcPct val="0"/>
            </a:spcBef>
            <a:spcAft>
              <a:spcPct val="35000"/>
            </a:spcAft>
            <a:buNone/>
          </a:pPr>
          <a:r>
            <a:rPr lang="en-US" sz="2800" b="1" i="0" u="sng" kern="1200" dirty="0">
              <a:latin typeface="Calibri" panose="020F0502020204030204" pitchFamily="34" charset="0"/>
              <a:cs typeface="Calibri" panose="020F0502020204030204" pitchFamily="34" charset="0"/>
            </a:rPr>
            <a:t>Public Welfare Organizations</a:t>
          </a:r>
          <a:endParaRPr lang="en-IN" sz="2800" b="1" i="0" u="sng" kern="1200" dirty="0">
            <a:latin typeface="Calibri" panose="020F0502020204030204" pitchFamily="34" charset="0"/>
            <a:cs typeface="Calibri" panose="020F0502020204030204" pitchFamily="34" charset="0"/>
          </a:endParaRPr>
        </a:p>
      </dsp:txBody>
      <dsp:txXfrm>
        <a:off x="-368895" y="2192090"/>
        <a:ext cx="2213586" cy="875705"/>
      </dsp:txXfrm>
    </dsp:sp>
    <dsp:sp modelId="{7D5899AA-C659-4141-AE88-B2A46CCB080A}">
      <dsp:nvSpPr>
        <dsp:cNvPr id="0" name=""/>
        <dsp:cNvSpPr/>
      </dsp:nvSpPr>
      <dsp:spPr>
        <a:xfrm>
          <a:off x="740411" y="465081"/>
          <a:ext cx="1502866" cy="3005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 To help in identifying accident prone zones and saving lives</a:t>
          </a:r>
          <a:endParaRPr lang="en-IN" sz="1600" kern="1200" dirty="0"/>
        </a:p>
      </dsp:txBody>
      <dsp:txXfrm>
        <a:off x="740411" y="465081"/>
        <a:ext cx="1502866" cy="3005732"/>
      </dsp:txXfrm>
    </dsp:sp>
    <dsp:sp modelId="{271F685D-0FB0-4E33-B67D-A15F535C4F4A}">
      <dsp:nvSpPr>
        <dsp:cNvPr id="0" name=""/>
        <dsp:cNvSpPr/>
      </dsp:nvSpPr>
      <dsp:spPr>
        <a:xfrm>
          <a:off x="2893105" y="429354"/>
          <a:ext cx="751433" cy="751433"/>
        </a:xfrm>
        <a:prstGeom prst="chord">
          <a:avLst>
            <a:gd name="adj1" fmla="val 4800000"/>
            <a:gd name="adj2" fmla="val 1680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20DA95-2028-4559-9E8E-D6302FB1185A}">
      <dsp:nvSpPr>
        <dsp:cNvPr id="0" name=""/>
        <dsp:cNvSpPr/>
      </dsp:nvSpPr>
      <dsp:spPr>
        <a:xfrm>
          <a:off x="2968248" y="504497"/>
          <a:ext cx="601146" cy="601146"/>
        </a:xfrm>
        <a:prstGeom prst="pie">
          <a:avLst>
            <a:gd name="adj1" fmla="val 10800000"/>
            <a:gd name="adj2" fmla="val 1620000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C0DA9D-A439-4CCA-A4C9-14713D6B0676}">
      <dsp:nvSpPr>
        <dsp:cNvPr id="0" name=""/>
        <dsp:cNvSpPr/>
      </dsp:nvSpPr>
      <dsp:spPr>
        <a:xfrm rot="16200000">
          <a:off x="1957502" y="1993773"/>
          <a:ext cx="2322064" cy="1080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244600">
            <a:lnSpc>
              <a:spcPct val="90000"/>
            </a:lnSpc>
            <a:spcBef>
              <a:spcPct val="0"/>
            </a:spcBef>
            <a:spcAft>
              <a:spcPct val="35000"/>
            </a:spcAft>
            <a:buNone/>
          </a:pPr>
          <a:r>
            <a:rPr lang="en-US" sz="2800" b="1" i="0" u="sng" kern="1200" dirty="0">
              <a:latin typeface="Calibri" panose="020F0502020204030204" pitchFamily="34" charset="0"/>
              <a:cs typeface="Calibri" panose="020F0502020204030204" pitchFamily="34" charset="0"/>
            </a:rPr>
            <a:t>Vehicle</a:t>
          </a:r>
          <a:r>
            <a:rPr lang="en-US" sz="2800" b="1" i="0" u="sng" kern="1200" dirty="0"/>
            <a:t> </a:t>
          </a:r>
          <a:r>
            <a:rPr lang="en-US" sz="2800" b="1" i="0" u="sng" kern="1200" dirty="0">
              <a:latin typeface="Calibri" panose="020F0502020204030204" pitchFamily="34" charset="0"/>
              <a:cs typeface="Calibri" panose="020F0502020204030204" pitchFamily="34" charset="0"/>
            </a:rPr>
            <a:t>Manufacturing Companies</a:t>
          </a:r>
          <a:endParaRPr lang="en-IN" sz="2800" b="1" i="0" u="sng" kern="1200" dirty="0">
            <a:latin typeface="Calibri" panose="020F0502020204030204" pitchFamily="34" charset="0"/>
            <a:cs typeface="Calibri" panose="020F0502020204030204" pitchFamily="34" charset="0"/>
          </a:endParaRPr>
        </a:p>
      </dsp:txBody>
      <dsp:txXfrm>
        <a:off x="1957502" y="1993773"/>
        <a:ext cx="2322064" cy="1080855"/>
      </dsp:txXfrm>
    </dsp:sp>
    <dsp:sp modelId="{4DBC2CF0-B3BE-451E-9B60-41407B6CB83B}">
      <dsp:nvSpPr>
        <dsp:cNvPr id="0" name=""/>
        <dsp:cNvSpPr/>
      </dsp:nvSpPr>
      <dsp:spPr>
        <a:xfrm>
          <a:off x="3433533" y="465081"/>
          <a:ext cx="1688740" cy="3005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To add improved safety measures in their products </a:t>
          </a:r>
          <a:endParaRPr lang="en-IN" sz="1600" kern="1200" dirty="0"/>
        </a:p>
      </dsp:txBody>
      <dsp:txXfrm>
        <a:off x="3433533" y="465081"/>
        <a:ext cx="1688740" cy="3005732"/>
      </dsp:txXfrm>
    </dsp:sp>
    <dsp:sp modelId="{E53219FD-D3D5-42A7-84A8-8FDAB03FD77B}">
      <dsp:nvSpPr>
        <dsp:cNvPr id="0" name=""/>
        <dsp:cNvSpPr/>
      </dsp:nvSpPr>
      <dsp:spPr>
        <a:xfrm>
          <a:off x="5676559" y="465081"/>
          <a:ext cx="751433" cy="751433"/>
        </a:xfrm>
        <a:prstGeom prst="chord">
          <a:avLst>
            <a:gd name="adj1" fmla="val 4800000"/>
            <a:gd name="adj2" fmla="val 1680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A4C9F5-7CB9-4F8B-B994-00961C607E92}">
      <dsp:nvSpPr>
        <dsp:cNvPr id="0" name=""/>
        <dsp:cNvSpPr/>
      </dsp:nvSpPr>
      <dsp:spPr>
        <a:xfrm>
          <a:off x="5751702" y="540224"/>
          <a:ext cx="601146" cy="601146"/>
        </a:xfrm>
        <a:prstGeom prst="pie">
          <a:avLst>
            <a:gd name="adj1" fmla="val 8100000"/>
            <a:gd name="adj2" fmla="val 1620000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53535B-04AF-460E-BB83-D497E2D99E80}">
      <dsp:nvSpPr>
        <dsp:cNvPr id="0" name=""/>
        <dsp:cNvSpPr/>
      </dsp:nvSpPr>
      <dsp:spPr>
        <a:xfrm rot="16200000">
          <a:off x="4812411" y="2186604"/>
          <a:ext cx="2179155" cy="889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244600">
            <a:lnSpc>
              <a:spcPct val="90000"/>
            </a:lnSpc>
            <a:spcBef>
              <a:spcPct val="0"/>
            </a:spcBef>
            <a:spcAft>
              <a:spcPct val="35000"/>
            </a:spcAft>
            <a:buNone/>
          </a:pPr>
          <a:r>
            <a:rPr lang="en-US" sz="2800" b="1" u="sng" kern="1200" dirty="0">
              <a:latin typeface="Calibri" panose="020F0502020204030204" pitchFamily="34" charset="0"/>
              <a:cs typeface="Calibri" panose="020F0502020204030204" pitchFamily="34" charset="0"/>
            </a:rPr>
            <a:t>Insurance Companies</a:t>
          </a:r>
          <a:endParaRPr lang="en-IN" sz="2800" b="1" u="sng" kern="1200" dirty="0">
            <a:latin typeface="Calibri" panose="020F0502020204030204" pitchFamily="34" charset="0"/>
            <a:cs typeface="Calibri" panose="020F0502020204030204" pitchFamily="34" charset="0"/>
          </a:endParaRPr>
        </a:p>
      </dsp:txBody>
      <dsp:txXfrm>
        <a:off x="4812411" y="2186604"/>
        <a:ext cx="2179155" cy="889771"/>
      </dsp:txXfrm>
    </dsp:sp>
    <dsp:sp modelId="{B559AB6A-6142-416C-A25D-FB42F48136D2}">
      <dsp:nvSpPr>
        <dsp:cNvPr id="0" name=""/>
        <dsp:cNvSpPr/>
      </dsp:nvSpPr>
      <dsp:spPr>
        <a:xfrm>
          <a:off x="6202562" y="465081"/>
          <a:ext cx="1502866" cy="3005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To decide appropriate insurance policies for its customers</a:t>
          </a:r>
          <a:endParaRPr lang="en-IN" sz="1600" kern="1200" dirty="0"/>
        </a:p>
      </dsp:txBody>
      <dsp:txXfrm>
        <a:off x="6202562" y="465081"/>
        <a:ext cx="1502866" cy="3005732"/>
      </dsp:txXfrm>
    </dsp:sp>
    <dsp:sp modelId="{CEA424B7-734A-4942-9B12-55CD19EEDAA5}">
      <dsp:nvSpPr>
        <dsp:cNvPr id="0" name=""/>
        <dsp:cNvSpPr/>
      </dsp:nvSpPr>
      <dsp:spPr>
        <a:xfrm>
          <a:off x="8285546" y="465081"/>
          <a:ext cx="751433" cy="751433"/>
        </a:xfrm>
        <a:prstGeom prst="chord">
          <a:avLst>
            <a:gd name="adj1" fmla="val 4800000"/>
            <a:gd name="adj2" fmla="val 1680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C8EB2A-BCBE-40C1-A7F5-485F3D215D15}">
      <dsp:nvSpPr>
        <dsp:cNvPr id="0" name=""/>
        <dsp:cNvSpPr/>
      </dsp:nvSpPr>
      <dsp:spPr>
        <a:xfrm>
          <a:off x="8360689" y="540224"/>
          <a:ext cx="601146" cy="601146"/>
        </a:xfrm>
        <a:prstGeom prst="pie">
          <a:avLst>
            <a:gd name="adj1" fmla="val 5400000"/>
            <a:gd name="adj2" fmla="val 1620000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D1C03F-F1AA-4C3E-AAAB-C224276768DE}">
      <dsp:nvSpPr>
        <dsp:cNvPr id="0" name=""/>
        <dsp:cNvSpPr/>
      </dsp:nvSpPr>
      <dsp:spPr>
        <a:xfrm rot="16200000">
          <a:off x="7631652" y="2217321"/>
          <a:ext cx="2179155" cy="941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244600">
            <a:lnSpc>
              <a:spcPct val="90000"/>
            </a:lnSpc>
            <a:spcBef>
              <a:spcPct val="0"/>
            </a:spcBef>
            <a:spcAft>
              <a:spcPct val="35000"/>
            </a:spcAft>
            <a:buNone/>
          </a:pPr>
          <a:r>
            <a:rPr lang="en-US" sz="2800" b="1" u="sng" kern="1200" dirty="0">
              <a:latin typeface="Calibri" panose="020F0502020204030204" pitchFamily="34" charset="0"/>
              <a:cs typeface="Calibri" panose="020F0502020204030204" pitchFamily="34" charset="0"/>
            </a:rPr>
            <a:t>Transportation Companies</a:t>
          </a:r>
          <a:endParaRPr lang="en-IN" sz="2800" b="1" u="sng" kern="1200" dirty="0">
            <a:latin typeface="Calibri" panose="020F0502020204030204" pitchFamily="34" charset="0"/>
            <a:cs typeface="Calibri" panose="020F0502020204030204" pitchFamily="34" charset="0"/>
          </a:endParaRPr>
        </a:p>
      </dsp:txBody>
      <dsp:txXfrm>
        <a:off x="7631652" y="2217321"/>
        <a:ext cx="2179155" cy="941435"/>
      </dsp:txXfrm>
    </dsp:sp>
    <dsp:sp modelId="{C51BADA1-910B-494F-918B-A094B4A05D15}">
      <dsp:nvSpPr>
        <dsp:cNvPr id="0" name=""/>
        <dsp:cNvSpPr/>
      </dsp:nvSpPr>
      <dsp:spPr>
        <a:xfrm>
          <a:off x="8811549" y="465081"/>
          <a:ext cx="1502866" cy="3005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To help in identifying best road routes to increase their profits</a:t>
          </a:r>
          <a:endParaRPr lang="en-IN" sz="1600" kern="1200" dirty="0"/>
        </a:p>
      </dsp:txBody>
      <dsp:txXfrm>
        <a:off x="8811549" y="465081"/>
        <a:ext cx="1502866" cy="30057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D1E02-7097-4744-B0B0-0C8E4DC19F2C}">
      <dsp:nvSpPr>
        <dsp:cNvPr id="0" name=""/>
        <dsp:cNvSpPr/>
      </dsp:nvSpPr>
      <dsp:spPr>
        <a:xfrm rot="2505993">
          <a:off x="3887352" y="3713332"/>
          <a:ext cx="1149100" cy="41879"/>
        </a:xfrm>
        <a:custGeom>
          <a:avLst/>
          <a:gdLst/>
          <a:ahLst/>
          <a:cxnLst/>
          <a:rect l="0" t="0" r="0" b="0"/>
          <a:pathLst>
            <a:path>
              <a:moveTo>
                <a:pt x="0" y="20939"/>
              </a:moveTo>
              <a:lnTo>
                <a:pt x="1149100" y="20939"/>
              </a:lnTo>
            </a:path>
          </a:pathLst>
        </a:custGeom>
        <a:noFill/>
        <a:ln w="15875" cap="flat" cmpd="sng" algn="ctr">
          <a:solidFill>
            <a:schemeClr val="accent2">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8517C28F-3578-4092-9C28-1EC51663D701}">
      <dsp:nvSpPr>
        <dsp:cNvPr id="0" name=""/>
        <dsp:cNvSpPr/>
      </dsp:nvSpPr>
      <dsp:spPr>
        <a:xfrm>
          <a:off x="4033365" y="2557936"/>
          <a:ext cx="922417" cy="41879"/>
        </a:xfrm>
        <a:custGeom>
          <a:avLst/>
          <a:gdLst/>
          <a:ahLst/>
          <a:cxnLst/>
          <a:rect l="0" t="0" r="0" b="0"/>
          <a:pathLst>
            <a:path>
              <a:moveTo>
                <a:pt x="0" y="20939"/>
              </a:moveTo>
              <a:lnTo>
                <a:pt x="922417" y="20939"/>
              </a:lnTo>
            </a:path>
          </a:pathLst>
        </a:custGeom>
        <a:noFill/>
        <a:ln w="15875" cap="flat" cmpd="sng" algn="ctr">
          <a:solidFill>
            <a:schemeClr val="accent2">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E5F8C6A5-083D-4932-8FF3-4FF0FEE26A46}">
      <dsp:nvSpPr>
        <dsp:cNvPr id="0" name=""/>
        <dsp:cNvSpPr/>
      </dsp:nvSpPr>
      <dsp:spPr>
        <a:xfrm rot="19055988">
          <a:off x="3898127" y="1419210"/>
          <a:ext cx="1034143" cy="41879"/>
        </a:xfrm>
        <a:custGeom>
          <a:avLst/>
          <a:gdLst/>
          <a:ahLst/>
          <a:cxnLst/>
          <a:rect l="0" t="0" r="0" b="0"/>
          <a:pathLst>
            <a:path>
              <a:moveTo>
                <a:pt x="0" y="20939"/>
              </a:moveTo>
              <a:lnTo>
                <a:pt x="1034143" y="20939"/>
              </a:lnTo>
            </a:path>
          </a:pathLst>
        </a:custGeom>
        <a:noFill/>
        <a:ln w="15875" cap="flat" cmpd="sng" algn="ctr">
          <a:solidFill>
            <a:schemeClr val="accent2">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E6588DE7-4832-4CEE-8F69-5A1C72E131BE}">
      <dsp:nvSpPr>
        <dsp:cNvPr id="0" name=""/>
        <dsp:cNvSpPr/>
      </dsp:nvSpPr>
      <dsp:spPr>
        <a:xfrm>
          <a:off x="1698104" y="1334785"/>
          <a:ext cx="2472065" cy="2472065"/>
        </a:xfrm>
        <a:prstGeom prst="ellipse">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C35A1723-708A-473B-9D0C-ECA659428032}">
      <dsp:nvSpPr>
        <dsp:cNvPr id="0" name=""/>
        <dsp:cNvSpPr/>
      </dsp:nvSpPr>
      <dsp:spPr>
        <a:xfrm>
          <a:off x="4517519" y="335544"/>
          <a:ext cx="1305235" cy="830495"/>
        </a:xfrm>
        <a:prstGeom prst="ellipse">
          <a:avLst/>
        </a:prstGeom>
        <a:solidFill>
          <a:schemeClr val="accent2">
            <a:hueOff val="-482067"/>
            <a:satOff val="-3308"/>
            <a:lumOff val="1699"/>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Casualty</a:t>
          </a:r>
          <a:endParaRPr lang="en-IN" sz="2000" kern="1200" dirty="0"/>
        </a:p>
      </dsp:txBody>
      <dsp:txXfrm>
        <a:off x="4708666" y="457167"/>
        <a:ext cx="922941" cy="587249"/>
      </dsp:txXfrm>
    </dsp:sp>
    <dsp:sp modelId="{A920CC96-18CE-47BE-8309-8723079FFFF5}">
      <dsp:nvSpPr>
        <dsp:cNvPr id="0" name=""/>
        <dsp:cNvSpPr/>
      </dsp:nvSpPr>
      <dsp:spPr>
        <a:xfrm>
          <a:off x="4955782" y="2321319"/>
          <a:ext cx="1387748" cy="515114"/>
        </a:xfrm>
        <a:prstGeom prst="ellipse">
          <a:avLst/>
        </a:prstGeom>
        <a:solidFill>
          <a:schemeClr val="accent2">
            <a:hueOff val="-964133"/>
            <a:satOff val="-6616"/>
            <a:lumOff val="3399"/>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Crash</a:t>
          </a:r>
          <a:endParaRPr lang="en-IN" sz="2000" kern="1200" dirty="0"/>
        </a:p>
      </dsp:txBody>
      <dsp:txXfrm>
        <a:off x="5159013" y="2396756"/>
        <a:ext cx="981286" cy="364240"/>
      </dsp:txXfrm>
    </dsp:sp>
    <dsp:sp modelId="{2956FF92-D105-4254-A01D-2AC979074E62}">
      <dsp:nvSpPr>
        <dsp:cNvPr id="0" name=""/>
        <dsp:cNvSpPr/>
      </dsp:nvSpPr>
      <dsp:spPr>
        <a:xfrm>
          <a:off x="4742573" y="4007843"/>
          <a:ext cx="945149" cy="798234"/>
        </a:xfrm>
        <a:prstGeom prst="ellipse">
          <a:avLst/>
        </a:prstGeom>
        <a:solidFill>
          <a:schemeClr val="accent2">
            <a:hueOff val="-1446200"/>
            <a:satOff val="-9924"/>
            <a:lumOff val="509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Units</a:t>
          </a:r>
          <a:endParaRPr lang="en-IN" sz="2000" kern="1200" dirty="0"/>
        </a:p>
      </dsp:txBody>
      <dsp:txXfrm>
        <a:off x="4880987" y="4124742"/>
        <a:ext cx="668321" cy="5644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D8F301-6053-4DBA-B776-EB8B728600D4}">
      <dsp:nvSpPr>
        <dsp:cNvPr id="0" name=""/>
        <dsp:cNvSpPr/>
      </dsp:nvSpPr>
      <dsp:spPr>
        <a:xfrm>
          <a:off x="0" y="17069"/>
          <a:ext cx="6574972" cy="6381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In the data transformation</a:t>
          </a:r>
          <a:r>
            <a:rPr lang="en-US" sz="4300" kern="1200" dirty="0"/>
            <a:t>:</a:t>
          </a:r>
        </a:p>
      </dsp:txBody>
      <dsp:txXfrm>
        <a:off x="31152" y="48221"/>
        <a:ext cx="6512668" cy="575841"/>
      </dsp:txXfrm>
    </dsp:sp>
    <dsp:sp modelId="{76FC1F2B-4BB4-4330-B711-D7A9D9B6CD01}">
      <dsp:nvSpPr>
        <dsp:cNvPr id="0" name=""/>
        <dsp:cNvSpPr/>
      </dsp:nvSpPr>
      <dsp:spPr>
        <a:xfrm>
          <a:off x="0" y="1028082"/>
          <a:ext cx="6574972" cy="2252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755"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We will be merging the datasets and will clean the data by removing the null values and outliers identified. </a:t>
          </a:r>
        </a:p>
        <a:p>
          <a:pPr marL="228600" lvl="1" indent="-228600" algn="l" defTabSz="1066800">
            <a:lnSpc>
              <a:spcPct val="90000"/>
            </a:lnSpc>
            <a:spcBef>
              <a:spcPct val="0"/>
            </a:spcBef>
            <a:spcAft>
              <a:spcPct val="20000"/>
            </a:spcAft>
            <a:buChar char="•"/>
          </a:pPr>
          <a:r>
            <a:rPr lang="en-US" sz="2400" kern="1200" dirty="0"/>
            <a:t>We will be renaming the columns, if needed. </a:t>
          </a:r>
        </a:p>
        <a:p>
          <a:pPr marL="228600" lvl="1" indent="-228600" algn="l" defTabSz="1066800">
            <a:lnSpc>
              <a:spcPct val="90000"/>
            </a:lnSpc>
            <a:spcBef>
              <a:spcPct val="0"/>
            </a:spcBef>
            <a:spcAft>
              <a:spcPct val="20000"/>
            </a:spcAft>
            <a:buChar char="•"/>
          </a:pPr>
          <a:r>
            <a:rPr lang="en-US" sz="2400" kern="1200" dirty="0"/>
            <a:t>We will also remove duplicate or redundant values identified in EDA.</a:t>
          </a:r>
        </a:p>
      </dsp:txBody>
      <dsp:txXfrm>
        <a:off x="0" y="1028082"/>
        <a:ext cx="6574972" cy="2252160"/>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1B572A-28C2-467C-89D6-53D16775A8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AADE24F-5D56-4409-9D75-F34B10E98E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F5DB93-82EB-4D11-866F-B355CD4D69D6}" type="datetimeFigureOut">
              <a:rPr lang="en-US" smtClean="0"/>
              <a:t>6/30/2021</a:t>
            </a:fld>
            <a:endParaRPr lang="en-US" dirty="0"/>
          </a:p>
        </p:txBody>
      </p:sp>
      <p:sp>
        <p:nvSpPr>
          <p:cNvPr id="4" name="Footer Placeholder 3">
            <a:extLst>
              <a:ext uri="{FF2B5EF4-FFF2-40B4-BE49-F238E27FC236}">
                <a16:creationId xmlns:a16="http://schemas.microsoft.com/office/drawing/2014/main" id="{D9800D75-C563-4119-8787-D8CD17695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D1A6FF2-47B1-440E-A1C2-0011B15643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B800D5-F0A2-4A01-9A9B-8BD255874D31}" type="slidenum">
              <a:rPr lang="en-US" smtClean="0"/>
              <a:t>‹#›</a:t>
            </a:fld>
            <a:endParaRPr lang="en-US" dirty="0"/>
          </a:p>
        </p:txBody>
      </p:sp>
    </p:spTree>
    <p:extLst>
      <p:ext uri="{BB962C8B-B14F-4D97-AF65-F5344CB8AC3E}">
        <p14:creationId xmlns:p14="http://schemas.microsoft.com/office/powerpoint/2010/main" val="1556059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E4B48-F9F0-4FAA-A785-5DD8A761BF08}" type="datetimeFigureOut">
              <a:rPr lang="en-US" smtClean="0"/>
              <a:t>6/30/2021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B0464-F52C-4F62-B2A8-C42021021BFD}" type="slidenum">
              <a:rPr lang="en-US" smtClean="0"/>
              <a:t>‹#›</a:t>
            </a:fld>
            <a:endParaRPr lang="en-US" dirty="0"/>
          </a:p>
        </p:txBody>
      </p:sp>
    </p:spTree>
    <p:extLst>
      <p:ext uri="{BB962C8B-B14F-4D97-AF65-F5344CB8AC3E}">
        <p14:creationId xmlns:p14="http://schemas.microsoft.com/office/powerpoint/2010/main" val="1381969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6/30/2021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71941E-999A-46A6-8647-0420067BF7EA}"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95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6/30/2021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71941E-999A-46A6-8647-0420067BF7EA}" type="slidenum">
              <a:rPr lang="en-US" smtClean="0"/>
              <a:pPr/>
              <a:t>‹#›</a:t>
            </a:fld>
            <a:endParaRPr lang="en-US" dirty="0"/>
          </a:p>
        </p:txBody>
      </p:sp>
    </p:spTree>
    <p:extLst>
      <p:ext uri="{BB962C8B-B14F-4D97-AF65-F5344CB8AC3E}">
        <p14:creationId xmlns:p14="http://schemas.microsoft.com/office/powerpoint/2010/main" val="1552922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6/30/2021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71941E-999A-46A6-8647-0420067BF7EA}" type="slidenum">
              <a:rPr lang="en-US" smtClean="0"/>
              <a:pPr/>
              <a:t>‹#›</a:t>
            </a:fld>
            <a:endParaRPr lang="en-US" dirty="0"/>
          </a:p>
        </p:txBody>
      </p:sp>
    </p:spTree>
    <p:extLst>
      <p:ext uri="{BB962C8B-B14F-4D97-AF65-F5344CB8AC3E}">
        <p14:creationId xmlns:p14="http://schemas.microsoft.com/office/powerpoint/2010/main" val="1892057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1E127685-9474-47AE-BB6F-86969AAB7448}"/>
              </a:ext>
            </a:extLst>
          </p:cNvPr>
          <p:cNvPicPr>
            <a:picLocks noChangeAspect="1"/>
          </p:cNvPicPr>
          <p:nvPr userDrawn="1"/>
        </p:nvPicPr>
        <p:blipFill rotWithShape="1">
          <a:blip r:embed="rId2">
            <a:duotone>
              <a:schemeClr val="accent1">
                <a:shade val="45000"/>
                <a:satMod val="135000"/>
              </a:schemeClr>
              <a:prstClr val="white"/>
            </a:duotone>
            <a:alphaModFix amt="30000"/>
          </a:blip>
          <a:srcRect t="42935" b="81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28C633AD-DA0D-4222-BB4C-CEE9D3EFC731}"/>
              </a:ext>
            </a:extLst>
          </p:cNvPr>
          <p:cNvSpPr/>
          <p:nvPr userDrawn="1"/>
        </p:nvSpPr>
        <p:spPr>
          <a:xfrm>
            <a:off x="285565" y="285566"/>
            <a:ext cx="11620870" cy="628686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5">
            <a:extLst>
              <a:ext uri="{FF2B5EF4-FFF2-40B4-BE49-F238E27FC236}">
                <a16:creationId xmlns:a16="http://schemas.microsoft.com/office/drawing/2014/main" id="{64FFD8EC-D8C2-4E71-8D7E-9FFE38487582}"/>
              </a:ext>
            </a:extLst>
          </p:cNvPr>
          <p:cNvSpPr>
            <a:spLocks noGrp="1"/>
          </p:cNvSpPr>
          <p:nvPr>
            <p:ph type="body" sz="quarter" idx="11" hasCustomPrompt="1"/>
          </p:nvPr>
        </p:nvSpPr>
        <p:spPr>
          <a:xfrm>
            <a:off x="4487949" y="3077822"/>
            <a:ext cx="1039006" cy="368878"/>
          </a:xfrm>
        </p:spPr>
        <p:txBody>
          <a:bodyPr/>
          <a:lstStyle>
            <a:lvl1pPr algn="r">
              <a:buFontTx/>
              <a:buNone/>
              <a:defRPr sz="2400" i="1">
                <a:solidFill>
                  <a:srgbClr val="446777"/>
                </a:solidFill>
                <a:latin typeface="+mn-lt"/>
              </a:defRPr>
            </a:lvl1pPr>
          </a:lstStyle>
          <a:p>
            <a:pPr lvl="0"/>
            <a:r>
              <a:rPr lang="en-US" dirty="0"/>
              <a:t>subtitle</a:t>
            </a:r>
          </a:p>
        </p:txBody>
      </p:sp>
      <p:sp>
        <p:nvSpPr>
          <p:cNvPr id="2" name="Graphic 9">
            <a:extLst>
              <a:ext uri="{FF2B5EF4-FFF2-40B4-BE49-F238E27FC236}">
                <a16:creationId xmlns:a16="http://schemas.microsoft.com/office/drawing/2014/main" id="{52C2E414-18BC-4204-A2E8-DAAD333C3B60}"/>
              </a:ext>
            </a:extLst>
          </p:cNvPr>
          <p:cNvSpPr/>
          <p:nvPr/>
        </p:nvSpPr>
        <p:spPr>
          <a:xfrm rot="1563853">
            <a:off x="5413643" y="3506849"/>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tx2"/>
          </a:solidFill>
          <a:ln w="11257" cap="flat">
            <a:noFill/>
            <a:prstDash val="solid"/>
            <a:miter/>
          </a:ln>
        </p:spPr>
        <p:txBody>
          <a:bodyPr rtlCol="0" anchor="ctr"/>
          <a:lstStyle/>
          <a:p>
            <a:endParaRPr lang="en-US" dirty="0"/>
          </a:p>
        </p:txBody>
      </p:sp>
      <p:sp>
        <p:nvSpPr>
          <p:cNvPr id="3" name="Title 2">
            <a:extLst>
              <a:ext uri="{FF2B5EF4-FFF2-40B4-BE49-F238E27FC236}">
                <a16:creationId xmlns:a16="http://schemas.microsoft.com/office/drawing/2014/main" id="{CA5687A6-EA6B-4C7B-A341-693882F29DE7}"/>
              </a:ext>
            </a:extLst>
          </p:cNvPr>
          <p:cNvSpPr>
            <a:spLocks noGrp="1"/>
          </p:cNvSpPr>
          <p:nvPr>
            <p:ph type="title" hasCustomPrompt="1"/>
          </p:nvPr>
        </p:nvSpPr>
        <p:spPr>
          <a:xfrm>
            <a:off x="5669737" y="2956704"/>
            <a:ext cx="2448103" cy="601121"/>
          </a:xfrm>
        </p:spPr>
        <p:txBody>
          <a:bodyPr vert="horz" lIns="0" tIns="0" rIns="0" bIns="0" rtlCol="0">
            <a:noAutofit/>
          </a:bodyPr>
          <a:lstStyle>
            <a:lvl1pPr>
              <a:defRPr lang="en-US" sz="4000" cap="all" baseline="0">
                <a:solidFill>
                  <a:srgbClr val="446777"/>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1528350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2 Photo">
    <p:spTree>
      <p:nvGrpSpPr>
        <p:cNvPr id="1" name=""/>
        <p:cNvGrpSpPr/>
        <p:nvPr/>
      </p:nvGrpSpPr>
      <p:grpSpPr>
        <a:xfrm>
          <a:off x="0" y="0"/>
          <a:ext cx="0" cy="0"/>
          <a:chOff x="0" y="0"/>
          <a:chExt cx="0" cy="0"/>
        </a:xfrm>
      </p:grpSpPr>
      <p:pic>
        <p:nvPicPr>
          <p:cNvPr id="9" name="Picture 8" descr="A picture containing rug&#10;&#10;Description automatically generated">
            <a:extLst>
              <a:ext uri="{FF2B5EF4-FFF2-40B4-BE49-F238E27FC236}">
                <a16:creationId xmlns:a16="http://schemas.microsoft.com/office/drawing/2014/main" id="{17890488-3607-4BE4-9768-F9F1E59A22C8}"/>
              </a:ext>
            </a:extLst>
          </p:cNvPr>
          <p:cNvPicPr>
            <a:picLocks noChangeAspect="1"/>
          </p:cNvPicPr>
          <p:nvPr userDrawn="1"/>
        </p:nvPicPr>
        <p:blipFill rotWithShape="1">
          <a:blip r:embed="rId2">
            <a:duotone>
              <a:schemeClr val="accent6">
                <a:shade val="45000"/>
                <a:satMod val="135000"/>
              </a:schemeClr>
              <a:prstClr val="white"/>
            </a:duotone>
            <a:alphaModFix amt="5000"/>
          </a:blip>
          <a:srcRect l="51432" r="2143" b="11272"/>
          <a:stretch/>
        </p:blipFill>
        <p:spPr>
          <a:xfrm rot="10800000" flipV="1">
            <a:off x="-8" y="-7646"/>
            <a:ext cx="6000738" cy="6858000"/>
          </a:xfrm>
          <a:prstGeom prst="rect">
            <a:avLst/>
          </a:prstGeom>
        </p:spPr>
      </p:pic>
      <p:sp>
        <p:nvSpPr>
          <p:cNvPr id="12" name="Picture Placeholder 20">
            <a:extLst>
              <a:ext uri="{FF2B5EF4-FFF2-40B4-BE49-F238E27FC236}">
                <a16:creationId xmlns:a16="http://schemas.microsoft.com/office/drawing/2014/main" id="{A2A236F3-741B-4D35-B5D8-CE6FB7E01FE7}"/>
              </a:ext>
            </a:extLst>
          </p:cNvPr>
          <p:cNvSpPr>
            <a:spLocks noGrp="1"/>
          </p:cNvSpPr>
          <p:nvPr>
            <p:ph type="pic" sz="quarter" idx="18" hasCustomPrompt="1"/>
          </p:nvPr>
        </p:nvSpPr>
        <p:spPr>
          <a:xfrm>
            <a:off x="6000730" y="0"/>
            <a:ext cx="6191270" cy="6858000"/>
          </a:xfrm>
          <a:solidFill>
            <a:schemeClr val="accent6"/>
          </a:solidFill>
        </p:spPr>
        <p:txBody>
          <a:bodyPr/>
          <a:lstStyle>
            <a:lvl1pPr algn="ctr">
              <a:buNone/>
              <a:defRPr>
                <a:solidFill>
                  <a:schemeClr val="accent6"/>
                </a:solidFill>
                <a:latin typeface="+mn-lt"/>
              </a:defRPr>
            </a:lvl1pPr>
          </a:lstStyle>
          <a:p>
            <a:r>
              <a:rPr lang="en-US" dirty="0"/>
              <a:t>Picture</a:t>
            </a:r>
          </a:p>
        </p:txBody>
      </p:sp>
      <p:sp>
        <p:nvSpPr>
          <p:cNvPr id="4" name="Rectangle 3">
            <a:extLst>
              <a:ext uri="{FF2B5EF4-FFF2-40B4-BE49-F238E27FC236}">
                <a16:creationId xmlns:a16="http://schemas.microsoft.com/office/drawing/2014/main" id="{31CDD9A1-FE51-41A1-8C8D-FDA7B913253F}"/>
              </a:ext>
            </a:extLst>
          </p:cNvPr>
          <p:cNvSpPr/>
          <p:nvPr userDrawn="1"/>
        </p:nvSpPr>
        <p:spPr>
          <a:xfrm>
            <a:off x="285565" y="285566"/>
            <a:ext cx="5405021"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raphic 3">
            <a:extLst>
              <a:ext uri="{FF2B5EF4-FFF2-40B4-BE49-F238E27FC236}">
                <a16:creationId xmlns:a16="http://schemas.microsoft.com/office/drawing/2014/main" id="{35FB84FF-8E5E-4861-B3BF-0F0192E59B4F}"/>
              </a:ext>
            </a:extLst>
          </p:cNvPr>
          <p:cNvSpPr/>
          <p:nvPr userDrawn="1"/>
        </p:nvSpPr>
        <p:spPr>
          <a:xfrm rot="1514662">
            <a:off x="2317266" y="5622803"/>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8" name="Rectangle 7">
            <a:extLst>
              <a:ext uri="{FF2B5EF4-FFF2-40B4-BE49-F238E27FC236}">
                <a16:creationId xmlns:a16="http://schemas.microsoft.com/office/drawing/2014/main" id="{5E6E5DD7-751B-4BC5-B035-37ED6032D058}"/>
              </a:ext>
            </a:extLst>
          </p:cNvPr>
          <p:cNvSpPr/>
          <p:nvPr userDrawn="1"/>
        </p:nvSpPr>
        <p:spPr>
          <a:xfrm>
            <a:off x="647641" y="791905"/>
            <a:ext cx="4664641" cy="3927347"/>
          </a:xfrm>
          <a:prstGeom prst="rect">
            <a:avLst/>
          </a:prstGeom>
          <a:solidFill>
            <a:schemeClr val="bg1"/>
          </a:solidFill>
          <a:ln>
            <a:noFill/>
          </a:ln>
          <a:effectLst>
            <a:outerShdw blurRad="88900" dist="50800" dir="3000000" algn="tl"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4058EA-A15F-40E4-A9F3-8EA250D7FBF3}"/>
              </a:ext>
            </a:extLst>
          </p:cNvPr>
          <p:cNvSpPr/>
          <p:nvPr userDrawn="1"/>
        </p:nvSpPr>
        <p:spPr>
          <a:xfrm>
            <a:off x="1898788" y="521602"/>
            <a:ext cx="2162346" cy="52083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4">
            <a:extLst>
              <a:ext uri="{FF2B5EF4-FFF2-40B4-BE49-F238E27FC236}">
                <a16:creationId xmlns:a16="http://schemas.microsoft.com/office/drawing/2014/main" id="{72A691C7-3F2C-4DFD-B0FC-1A205B364192}"/>
              </a:ext>
            </a:extLst>
          </p:cNvPr>
          <p:cNvSpPr>
            <a:spLocks noGrp="1"/>
          </p:cNvSpPr>
          <p:nvPr>
            <p:ph type="pic" sz="quarter" idx="12" hasCustomPrompt="1"/>
          </p:nvPr>
        </p:nvSpPr>
        <p:spPr>
          <a:xfrm>
            <a:off x="984154" y="1120228"/>
            <a:ext cx="3992160" cy="2842172"/>
          </a:xfrm>
          <a:solidFill>
            <a:schemeClr val="accent5">
              <a:lumMod val="90000"/>
            </a:schemeClr>
          </a:solidFill>
        </p:spPr>
        <p:txBody>
          <a:bodyPr/>
          <a:lstStyle>
            <a:lvl1pPr algn="ctr">
              <a:buNone/>
              <a:defRPr>
                <a:solidFill>
                  <a:schemeClr val="accent5">
                    <a:lumMod val="90000"/>
                  </a:schemeClr>
                </a:solidFill>
                <a:latin typeface="+mn-lt"/>
              </a:defRPr>
            </a:lvl1pPr>
          </a:lstStyle>
          <a:p>
            <a:r>
              <a:rPr lang="en-US" dirty="0"/>
              <a:t>picture</a:t>
            </a:r>
          </a:p>
        </p:txBody>
      </p:sp>
      <p:sp>
        <p:nvSpPr>
          <p:cNvPr id="2" name="Title 1">
            <a:extLst>
              <a:ext uri="{FF2B5EF4-FFF2-40B4-BE49-F238E27FC236}">
                <a16:creationId xmlns:a16="http://schemas.microsoft.com/office/drawing/2014/main" id="{FEF44A2A-7969-48CC-B5CE-702F5C6376BF}"/>
              </a:ext>
            </a:extLst>
          </p:cNvPr>
          <p:cNvSpPr>
            <a:spLocks noGrp="1"/>
          </p:cNvSpPr>
          <p:nvPr>
            <p:ph type="title"/>
          </p:nvPr>
        </p:nvSpPr>
        <p:spPr>
          <a:xfrm>
            <a:off x="666113" y="5012463"/>
            <a:ext cx="4664641" cy="653277"/>
          </a:xfrm>
        </p:spPr>
        <p:txBody>
          <a:bodyPr vert="horz" lIns="0" tIns="0" rIns="0" bIns="0" rtlCol="0">
            <a:noAutofit/>
          </a:bodyPr>
          <a:lstStyle>
            <a:lvl1pPr algn="ctr">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2063334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Photo">
    <p:spTree>
      <p:nvGrpSpPr>
        <p:cNvPr id="1" name=""/>
        <p:cNvGrpSpPr/>
        <p:nvPr/>
      </p:nvGrpSpPr>
      <p:grpSpPr>
        <a:xfrm>
          <a:off x="0" y="0"/>
          <a:ext cx="0" cy="0"/>
          <a:chOff x="0" y="0"/>
          <a:chExt cx="0" cy="0"/>
        </a:xfrm>
      </p:grpSpPr>
      <p:pic>
        <p:nvPicPr>
          <p:cNvPr id="2" name="Picture Placeholder 25" descr="A close up of a coral&#10;&#10;Description automatically generated">
            <a:extLst>
              <a:ext uri="{FF2B5EF4-FFF2-40B4-BE49-F238E27FC236}">
                <a16:creationId xmlns:a16="http://schemas.microsoft.com/office/drawing/2014/main" id="{494EA73B-5244-4C80-99EB-DDE5EDF9EDE5}"/>
              </a:ext>
            </a:extLst>
          </p:cNvPr>
          <p:cNvPicPr>
            <a:picLocks noChangeAspect="1"/>
          </p:cNvPicPr>
          <p:nvPr userDrawn="1"/>
        </p:nvPicPr>
        <p:blipFill rotWithShape="1">
          <a:blip r:embed="rId2">
            <a:duotone>
              <a:schemeClr val="accent1">
                <a:shade val="45000"/>
                <a:satMod val="135000"/>
              </a:schemeClr>
              <a:prstClr val="white"/>
            </a:duotone>
            <a:alphaModFix amt="8000"/>
          </a:blip>
          <a:srcRect t="42935" b="815"/>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A9CE015-6EB3-4DD0-8826-DCA2711CBE4F}"/>
              </a:ext>
            </a:extLst>
          </p:cNvPr>
          <p:cNvSpPr/>
          <p:nvPr/>
        </p:nvSpPr>
        <p:spPr>
          <a:xfrm>
            <a:off x="848391" y="764153"/>
            <a:ext cx="4664641" cy="559022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82B1BBD-5D08-4833-9588-FBABF1274F43}"/>
              </a:ext>
            </a:extLst>
          </p:cNvPr>
          <p:cNvSpPr/>
          <p:nvPr userDrawn="1"/>
        </p:nvSpPr>
        <p:spPr>
          <a:xfrm>
            <a:off x="2099538" y="484640"/>
            <a:ext cx="2162346" cy="53004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raphic 3">
            <a:extLst>
              <a:ext uri="{FF2B5EF4-FFF2-40B4-BE49-F238E27FC236}">
                <a16:creationId xmlns:a16="http://schemas.microsoft.com/office/drawing/2014/main" id="{8D4CA70A-5D6E-4779-8014-6C12C593AFCF}"/>
              </a:ext>
            </a:extLst>
          </p:cNvPr>
          <p:cNvSpPr/>
          <p:nvPr userDrawn="1"/>
        </p:nvSpPr>
        <p:spPr>
          <a:xfrm rot="1514662">
            <a:off x="8184917" y="3851221"/>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10" name="Picture Placeholder 4">
            <a:extLst>
              <a:ext uri="{FF2B5EF4-FFF2-40B4-BE49-F238E27FC236}">
                <a16:creationId xmlns:a16="http://schemas.microsoft.com/office/drawing/2014/main" id="{FFF16015-5381-40DF-BF92-F9C4CCB72D0F}"/>
              </a:ext>
            </a:extLst>
          </p:cNvPr>
          <p:cNvSpPr>
            <a:spLocks noGrp="1"/>
          </p:cNvSpPr>
          <p:nvPr>
            <p:ph type="pic" sz="quarter" idx="12" hasCustomPrompt="1"/>
          </p:nvPr>
        </p:nvSpPr>
        <p:spPr>
          <a:xfrm>
            <a:off x="1184904" y="1164507"/>
            <a:ext cx="3992160" cy="4284881"/>
          </a:xfrm>
          <a:solidFill>
            <a:schemeClr val="accent5">
              <a:lumMod val="75000"/>
            </a:schemeClr>
          </a:solidFill>
        </p:spPr>
        <p:txBody>
          <a:bodyPr/>
          <a:lstStyle>
            <a:lvl1pPr algn="ctr">
              <a:buNone/>
              <a:defRPr>
                <a:solidFill>
                  <a:schemeClr val="accent5">
                    <a:lumMod val="75000"/>
                  </a:schemeClr>
                </a:solidFill>
                <a:latin typeface="+mn-lt"/>
              </a:defRPr>
            </a:lvl1pPr>
          </a:lstStyle>
          <a:p>
            <a:r>
              <a:rPr lang="en-US" dirty="0"/>
              <a:t>picture</a:t>
            </a:r>
          </a:p>
        </p:txBody>
      </p:sp>
      <p:sp>
        <p:nvSpPr>
          <p:cNvPr id="3" name="Title 2">
            <a:extLst>
              <a:ext uri="{FF2B5EF4-FFF2-40B4-BE49-F238E27FC236}">
                <a16:creationId xmlns:a16="http://schemas.microsoft.com/office/drawing/2014/main" id="{F3C1C624-86ED-41D8-8323-124CEDD3BFD7}"/>
              </a:ext>
            </a:extLst>
          </p:cNvPr>
          <p:cNvSpPr>
            <a:spLocks noGrp="1"/>
          </p:cNvSpPr>
          <p:nvPr>
            <p:ph type="title"/>
          </p:nvPr>
        </p:nvSpPr>
        <p:spPr>
          <a:xfrm>
            <a:off x="6610937" y="3103417"/>
            <a:ext cx="4514147" cy="811119"/>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701508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Photos">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4B0ACBD7-EFB6-4100-A022-0B9A0A88CBEA}"/>
              </a:ext>
            </a:extLst>
          </p:cNvPr>
          <p:cNvPicPr>
            <a:picLocks noChangeAspect="1"/>
          </p:cNvPicPr>
          <p:nvPr userDrawn="1"/>
        </p:nvPicPr>
        <p:blipFill rotWithShape="1">
          <a:blip r:embed="rId2">
            <a:duotone>
              <a:prstClr val="black"/>
              <a:schemeClr val="tx2">
                <a:tint val="45000"/>
                <a:satMod val="400000"/>
              </a:schemeClr>
            </a:duotone>
            <a:alphaModFix amt="5000"/>
          </a:blip>
          <a:srcRect t="30332" b="13926"/>
          <a:stretch/>
        </p:blipFill>
        <p:spPr>
          <a:xfrm>
            <a:off x="-151534" y="0"/>
            <a:ext cx="12302836" cy="6858000"/>
          </a:xfrm>
          <a:prstGeom prst="rect">
            <a:avLst/>
          </a:prstGeom>
        </p:spPr>
      </p:pic>
      <p:sp>
        <p:nvSpPr>
          <p:cNvPr id="2" name="Graphic 11">
            <a:extLst>
              <a:ext uri="{FF2B5EF4-FFF2-40B4-BE49-F238E27FC236}">
                <a16:creationId xmlns:a16="http://schemas.microsoft.com/office/drawing/2014/main" id="{25082345-B677-4FCD-8A8F-A78A42503CCC}"/>
              </a:ext>
            </a:extLst>
          </p:cNvPr>
          <p:cNvSpPr/>
          <p:nvPr/>
        </p:nvSpPr>
        <p:spPr>
          <a:xfrm rot="20388820" flipH="1">
            <a:off x="1491896" y="5646588"/>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3" name="Graphic 6">
            <a:extLst>
              <a:ext uri="{FF2B5EF4-FFF2-40B4-BE49-F238E27FC236}">
                <a16:creationId xmlns:a16="http://schemas.microsoft.com/office/drawing/2014/main" id="{3CB33A04-E7AD-4AC4-88B3-60ED7E9B9566}"/>
              </a:ext>
            </a:extLst>
          </p:cNvPr>
          <p:cNvSpPr/>
          <p:nvPr/>
        </p:nvSpPr>
        <p:spPr>
          <a:xfrm rot="1479909">
            <a:off x="9335388" y="5646587"/>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23" name="Rectangle 22">
            <a:extLst>
              <a:ext uri="{FF2B5EF4-FFF2-40B4-BE49-F238E27FC236}">
                <a16:creationId xmlns:a16="http://schemas.microsoft.com/office/drawing/2014/main" id="{E976E5A3-E720-491F-80B9-92B94D665167}"/>
              </a:ext>
            </a:extLst>
          </p:cNvPr>
          <p:cNvSpPr/>
          <p:nvPr userDrawn="1"/>
        </p:nvSpPr>
        <p:spPr>
          <a:xfrm>
            <a:off x="524899"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70D647A-A7D0-4786-B3B1-01ECB0E5CEA2}"/>
              </a:ext>
            </a:extLst>
          </p:cNvPr>
          <p:cNvSpPr/>
          <p:nvPr userDrawn="1"/>
        </p:nvSpPr>
        <p:spPr>
          <a:xfrm>
            <a:off x="1413196"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96FA808-97EC-4F02-8C56-FE1435B9771D}"/>
              </a:ext>
            </a:extLst>
          </p:cNvPr>
          <p:cNvSpPr/>
          <p:nvPr userDrawn="1"/>
        </p:nvSpPr>
        <p:spPr>
          <a:xfrm>
            <a:off x="4386204"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E109696-1980-4D2D-B937-02F74014104E}"/>
              </a:ext>
            </a:extLst>
          </p:cNvPr>
          <p:cNvSpPr/>
          <p:nvPr userDrawn="1"/>
        </p:nvSpPr>
        <p:spPr>
          <a:xfrm>
            <a:off x="5274501"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447A092-9105-4154-A058-8646A83D73E4}"/>
              </a:ext>
            </a:extLst>
          </p:cNvPr>
          <p:cNvSpPr/>
          <p:nvPr userDrawn="1"/>
        </p:nvSpPr>
        <p:spPr>
          <a:xfrm>
            <a:off x="8247514" y="677261"/>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95407C56-9ECE-4F96-9CC0-5AF4992CB676}"/>
              </a:ext>
            </a:extLst>
          </p:cNvPr>
          <p:cNvSpPr/>
          <p:nvPr userDrawn="1"/>
        </p:nvSpPr>
        <p:spPr>
          <a:xfrm>
            <a:off x="9135811" y="329560"/>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48F0D1A6-69DE-433E-821B-4FF1D0640D01}"/>
              </a:ext>
            </a:extLst>
          </p:cNvPr>
          <p:cNvSpPr>
            <a:spLocks noGrp="1"/>
          </p:cNvSpPr>
          <p:nvPr>
            <p:ph type="pic" sz="quarter" idx="10" hasCustomPrompt="1"/>
          </p:nvPr>
        </p:nvSpPr>
        <p:spPr>
          <a:xfrm>
            <a:off x="771015"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0" name="Picture Placeholder 18">
            <a:extLst>
              <a:ext uri="{FF2B5EF4-FFF2-40B4-BE49-F238E27FC236}">
                <a16:creationId xmlns:a16="http://schemas.microsoft.com/office/drawing/2014/main" id="{5433B204-C104-4815-BF09-872F084D86D9}"/>
              </a:ext>
            </a:extLst>
          </p:cNvPr>
          <p:cNvSpPr>
            <a:spLocks noGrp="1"/>
          </p:cNvSpPr>
          <p:nvPr>
            <p:ph type="pic" sz="quarter" idx="15" hasCustomPrompt="1"/>
          </p:nvPr>
        </p:nvSpPr>
        <p:spPr>
          <a:xfrm>
            <a:off x="4632320"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1" name="Picture Placeholder 18">
            <a:extLst>
              <a:ext uri="{FF2B5EF4-FFF2-40B4-BE49-F238E27FC236}">
                <a16:creationId xmlns:a16="http://schemas.microsoft.com/office/drawing/2014/main" id="{7E31EC5E-2551-4B7D-90D4-D3B557EA3E79}"/>
              </a:ext>
            </a:extLst>
          </p:cNvPr>
          <p:cNvSpPr>
            <a:spLocks noGrp="1"/>
          </p:cNvSpPr>
          <p:nvPr>
            <p:ph type="pic" sz="quarter" idx="16" hasCustomPrompt="1"/>
          </p:nvPr>
        </p:nvSpPr>
        <p:spPr>
          <a:xfrm>
            <a:off x="8493630" y="943258"/>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5" name="Title 4">
            <a:extLst>
              <a:ext uri="{FF2B5EF4-FFF2-40B4-BE49-F238E27FC236}">
                <a16:creationId xmlns:a16="http://schemas.microsoft.com/office/drawing/2014/main" id="{A8BF323E-9C2D-48E5-BB6B-96419386C7A3}"/>
              </a:ext>
            </a:extLst>
          </p:cNvPr>
          <p:cNvSpPr>
            <a:spLocks noGrp="1"/>
          </p:cNvSpPr>
          <p:nvPr>
            <p:ph type="title"/>
          </p:nvPr>
        </p:nvSpPr>
        <p:spPr>
          <a:xfrm>
            <a:off x="3639067" y="5766800"/>
            <a:ext cx="4721634" cy="676186"/>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2205815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5742E-0B47-444B-8B8B-BB03EAE7FC4B}"/>
              </a:ext>
            </a:extLst>
          </p:cNvPr>
          <p:cNvSpPr/>
          <p:nvPr userDrawn="1"/>
        </p:nvSpPr>
        <p:spPr>
          <a:xfrm>
            <a:off x="0" y="-7732"/>
            <a:ext cx="12191010" cy="68657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rug&#10;&#10;Description automatically generated">
            <a:extLst>
              <a:ext uri="{FF2B5EF4-FFF2-40B4-BE49-F238E27FC236}">
                <a16:creationId xmlns:a16="http://schemas.microsoft.com/office/drawing/2014/main" id="{E4D5090F-2595-49C8-8F31-FCFF302CB39B}"/>
              </a:ext>
            </a:extLst>
          </p:cNvPr>
          <p:cNvPicPr>
            <a:picLocks noChangeAspect="1"/>
          </p:cNvPicPr>
          <p:nvPr userDrawn="1"/>
        </p:nvPicPr>
        <p:blipFill rotWithShape="1">
          <a:blip r:embed="rId2">
            <a:duotone>
              <a:schemeClr val="accent6">
                <a:shade val="45000"/>
                <a:satMod val="135000"/>
              </a:schemeClr>
              <a:prstClr val="white"/>
            </a:duotone>
            <a:alphaModFix amt="5000"/>
          </a:blip>
          <a:srcRect l="3541" r="2143" b="34177"/>
          <a:stretch/>
        </p:blipFill>
        <p:spPr>
          <a:xfrm rot="10800000" flipV="1">
            <a:off x="-7" y="-7646"/>
            <a:ext cx="12191017" cy="5087646"/>
          </a:xfrm>
          <a:prstGeom prst="rect">
            <a:avLst/>
          </a:prstGeom>
        </p:spPr>
      </p:pic>
      <p:sp>
        <p:nvSpPr>
          <p:cNvPr id="40" name="Rectangle 39">
            <a:extLst>
              <a:ext uri="{FF2B5EF4-FFF2-40B4-BE49-F238E27FC236}">
                <a16:creationId xmlns:a16="http://schemas.microsoft.com/office/drawing/2014/main" id="{7A53ABB2-D679-4B08-8670-374EBC192A70}"/>
              </a:ext>
            </a:extLst>
          </p:cNvPr>
          <p:cNvSpPr/>
          <p:nvPr userDrawn="1"/>
        </p:nvSpPr>
        <p:spPr>
          <a:xfrm>
            <a:off x="539327"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8FA6E14-528F-4D1D-8DED-CC55E7F4D15A}"/>
              </a:ext>
            </a:extLst>
          </p:cNvPr>
          <p:cNvSpPr/>
          <p:nvPr userDrawn="1"/>
        </p:nvSpPr>
        <p:spPr>
          <a:xfrm>
            <a:off x="1140392"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76D0D81-7898-4FD0-B5CB-91DC005C6CD8}"/>
              </a:ext>
            </a:extLst>
          </p:cNvPr>
          <p:cNvSpPr/>
          <p:nvPr/>
        </p:nvSpPr>
        <p:spPr>
          <a:xfrm>
            <a:off x="3336321"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97715DBE-F5C3-4046-BFEF-BC9F50A9DAE1}"/>
              </a:ext>
            </a:extLst>
          </p:cNvPr>
          <p:cNvSpPr/>
          <p:nvPr userDrawn="1"/>
        </p:nvSpPr>
        <p:spPr>
          <a:xfrm>
            <a:off x="3937386"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70D90CF-903F-438D-B2DC-69E7F8BE88A1}"/>
              </a:ext>
            </a:extLst>
          </p:cNvPr>
          <p:cNvSpPr/>
          <p:nvPr userDrawn="1"/>
        </p:nvSpPr>
        <p:spPr>
          <a:xfrm>
            <a:off x="6133415" y="3393059"/>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96F7532-1DBF-4548-BD12-CFF9D1595916}"/>
              </a:ext>
            </a:extLst>
          </p:cNvPr>
          <p:cNvSpPr/>
          <p:nvPr userDrawn="1"/>
        </p:nvSpPr>
        <p:spPr>
          <a:xfrm>
            <a:off x="6734480" y="3079336"/>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42E3DD0-50DC-45B6-8B27-EE9F633A9A80}"/>
              </a:ext>
            </a:extLst>
          </p:cNvPr>
          <p:cNvSpPr/>
          <p:nvPr/>
        </p:nvSpPr>
        <p:spPr>
          <a:xfrm>
            <a:off x="8928137" y="3393143"/>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9F0792B-F250-4A87-B672-10CD1FF7DB06}"/>
              </a:ext>
            </a:extLst>
          </p:cNvPr>
          <p:cNvSpPr/>
          <p:nvPr userDrawn="1"/>
        </p:nvSpPr>
        <p:spPr>
          <a:xfrm>
            <a:off x="9529202" y="3079420"/>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694DB7F-A747-40DE-96EF-1D82762E6F21}"/>
              </a:ext>
            </a:extLst>
          </p:cNvPr>
          <p:cNvSpPr/>
          <p:nvPr userDrawn="1"/>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 Placeholder 15">
            <a:extLst>
              <a:ext uri="{FF2B5EF4-FFF2-40B4-BE49-F238E27FC236}">
                <a16:creationId xmlns:a16="http://schemas.microsoft.com/office/drawing/2014/main" id="{A4F23455-1CA2-484A-A539-C13F39C102E4}"/>
              </a:ext>
            </a:extLst>
          </p:cNvPr>
          <p:cNvSpPr>
            <a:spLocks noGrp="1"/>
          </p:cNvSpPr>
          <p:nvPr>
            <p:ph type="body" sz="quarter" idx="15" hasCustomPrompt="1"/>
          </p:nvPr>
        </p:nvSpPr>
        <p:spPr>
          <a:xfrm>
            <a:off x="4785707" y="743985"/>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4" name="Graphic 21">
            <a:extLst>
              <a:ext uri="{FF2B5EF4-FFF2-40B4-BE49-F238E27FC236}">
                <a16:creationId xmlns:a16="http://schemas.microsoft.com/office/drawing/2014/main" id="{02AF6E82-BA59-498B-9E11-F1E1BEA76522}"/>
              </a:ext>
            </a:extLst>
          </p:cNvPr>
          <p:cNvSpPr/>
          <p:nvPr/>
        </p:nvSpPr>
        <p:spPr>
          <a:xfrm rot="1600662">
            <a:off x="5546311" y="2233118"/>
            <a:ext cx="1100563" cy="563350"/>
          </a:xfrm>
          <a:custGeom>
            <a:avLst/>
            <a:gdLst>
              <a:gd name="connsiteX0" fmla="*/ 1100560 w 1100563"/>
              <a:gd name="connsiteY0" fmla="*/ 57532 h 563350"/>
              <a:gd name="connsiteX1" fmla="*/ 1083745 w 1100563"/>
              <a:gd name="connsiteY1" fmla="*/ 74346 h 563350"/>
              <a:gd name="connsiteX2" fmla="*/ 1087472 w 1100563"/>
              <a:gd name="connsiteY2" fmla="*/ 83617 h 563350"/>
              <a:gd name="connsiteX3" fmla="*/ 1085654 w 1100563"/>
              <a:gd name="connsiteY3" fmla="*/ 86707 h 563350"/>
              <a:gd name="connsiteX4" fmla="*/ 1005400 w 1100563"/>
              <a:gd name="connsiteY4" fmla="*/ 138695 h 563350"/>
              <a:gd name="connsiteX5" fmla="*/ 946686 w 1100563"/>
              <a:gd name="connsiteY5" fmla="*/ 164780 h 563350"/>
              <a:gd name="connsiteX6" fmla="*/ 879429 w 1100563"/>
              <a:gd name="connsiteY6" fmla="*/ 192955 h 563350"/>
              <a:gd name="connsiteX7" fmla="*/ 853163 w 1100563"/>
              <a:gd name="connsiteY7" fmla="*/ 203407 h 563350"/>
              <a:gd name="connsiteX8" fmla="*/ 902969 w 1100563"/>
              <a:gd name="connsiteY8" fmla="*/ 207588 h 563350"/>
              <a:gd name="connsiteX9" fmla="*/ 950776 w 1100563"/>
              <a:gd name="connsiteY9" fmla="*/ 198136 h 563350"/>
              <a:gd name="connsiteX10" fmla="*/ 952140 w 1100563"/>
              <a:gd name="connsiteY10" fmla="*/ 201862 h 563350"/>
              <a:gd name="connsiteX11" fmla="*/ 941688 w 1100563"/>
              <a:gd name="connsiteY11" fmla="*/ 212496 h 563350"/>
              <a:gd name="connsiteX12" fmla="*/ 984587 w 1100563"/>
              <a:gd name="connsiteY12" fmla="*/ 235763 h 563350"/>
              <a:gd name="connsiteX13" fmla="*/ 983587 w 1100563"/>
              <a:gd name="connsiteY13" fmla="*/ 239308 h 563350"/>
              <a:gd name="connsiteX14" fmla="*/ 973226 w 1100563"/>
              <a:gd name="connsiteY14" fmla="*/ 238490 h 563350"/>
              <a:gd name="connsiteX15" fmla="*/ 920602 w 1100563"/>
              <a:gd name="connsiteY15" fmla="*/ 227038 h 563350"/>
              <a:gd name="connsiteX16" fmla="*/ 840893 w 1100563"/>
              <a:gd name="connsiteY16" fmla="*/ 227038 h 563350"/>
              <a:gd name="connsiteX17" fmla="*/ 839166 w 1100563"/>
              <a:gd name="connsiteY17" fmla="*/ 227311 h 563350"/>
              <a:gd name="connsiteX18" fmla="*/ 733918 w 1100563"/>
              <a:gd name="connsiteY18" fmla="*/ 267665 h 563350"/>
              <a:gd name="connsiteX19" fmla="*/ 717649 w 1100563"/>
              <a:gd name="connsiteY19" fmla="*/ 285206 h 563350"/>
              <a:gd name="connsiteX20" fmla="*/ 699744 w 1100563"/>
              <a:gd name="connsiteY20" fmla="*/ 315108 h 563350"/>
              <a:gd name="connsiteX21" fmla="*/ 656936 w 1100563"/>
              <a:gd name="connsiteY21" fmla="*/ 351373 h 563350"/>
              <a:gd name="connsiteX22" fmla="*/ 580863 w 1100563"/>
              <a:gd name="connsiteY22" fmla="*/ 394726 h 563350"/>
              <a:gd name="connsiteX23" fmla="*/ 613855 w 1100563"/>
              <a:gd name="connsiteY23" fmla="*/ 397998 h 563350"/>
              <a:gd name="connsiteX24" fmla="*/ 707197 w 1100563"/>
              <a:gd name="connsiteY24" fmla="*/ 364279 h 563350"/>
              <a:gd name="connsiteX25" fmla="*/ 777362 w 1100563"/>
              <a:gd name="connsiteY25" fmla="*/ 359462 h 563350"/>
              <a:gd name="connsiteX26" fmla="*/ 786451 w 1100563"/>
              <a:gd name="connsiteY26" fmla="*/ 367369 h 563350"/>
              <a:gd name="connsiteX27" fmla="*/ 775544 w 1100563"/>
              <a:gd name="connsiteY27" fmla="*/ 369278 h 563350"/>
              <a:gd name="connsiteX28" fmla="*/ 730100 w 1100563"/>
              <a:gd name="connsiteY28" fmla="*/ 377639 h 563350"/>
              <a:gd name="connsiteX29" fmla="*/ 626943 w 1100563"/>
              <a:gd name="connsiteY29" fmla="*/ 419175 h 563350"/>
              <a:gd name="connsiteX30" fmla="*/ 603130 w 1100563"/>
              <a:gd name="connsiteY30" fmla="*/ 422356 h 563350"/>
              <a:gd name="connsiteX31" fmla="*/ 528238 w 1100563"/>
              <a:gd name="connsiteY31" fmla="*/ 440897 h 563350"/>
              <a:gd name="connsiteX32" fmla="*/ 457982 w 1100563"/>
              <a:gd name="connsiteY32" fmla="*/ 479434 h 563350"/>
              <a:gd name="connsiteX33" fmla="*/ 417537 w 1100563"/>
              <a:gd name="connsiteY33" fmla="*/ 483524 h 563350"/>
              <a:gd name="connsiteX34" fmla="*/ 376274 w 1100563"/>
              <a:gd name="connsiteY34" fmla="*/ 478070 h 563350"/>
              <a:gd name="connsiteX35" fmla="*/ 364549 w 1100563"/>
              <a:gd name="connsiteY35" fmla="*/ 476525 h 563350"/>
              <a:gd name="connsiteX36" fmla="*/ 328012 w 1100563"/>
              <a:gd name="connsiteY36" fmla="*/ 480524 h 563350"/>
              <a:gd name="connsiteX37" fmla="*/ 206859 w 1100563"/>
              <a:gd name="connsiteY37" fmla="*/ 545509 h 563350"/>
              <a:gd name="connsiteX38" fmla="*/ 165232 w 1100563"/>
              <a:gd name="connsiteY38" fmla="*/ 557052 h 563350"/>
              <a:gd name="connsiteX39" fmla="*/ 95612 w 1100563"/>
              <a:gd name="connsiteY39" fmla="*/ 560233 h 563350"/>
              <a:gd name="connsiteX40" fmla="*/ 68164 w 1100563"/>
              <a:gd name="connsiteY40" fmla="*/ 563051 h 563350"/>
              <a:gd name="connsiteX41" fmla="*/ 49713 w 1100563"/>
              <a:gd name="connsiteY41" fmla="*/ 561596 h 563350"/>
              <a:gd name="connsiteX42" fmla="*/ 19175 w 1100563"/>
              <a:gd name="connsiteY42" fmla="*/ 545146 h 563350"/>
              <a:gd name="connsiteX43" fmla="*/ 270 w 1100563"/>
              <a:gd name="connsiteY43" fmla="*/ 513153 h 563350"/>
              <a:gd name="connsiteX44" fmla="*/ 10813 w 1100563"/>
              <a:gd name="connsiteY44" fmla="*/ 499156 h 563350"/>
              <a:gd name="connsiteX45" fmla="*/ 125241 w 1100563"/>
              <a:gd name="connsiteY45" fmla="*/ 503428 h 563350"/>
              <a:gd name="connsiteX46" fmla="*/ 245395 w 1100563"/>
              <a:gd name="connsiteY46" fmla="*/ 476162 h 563350"/>
              <a:gd name="connsiteX47" fmla="*/ 309562 w 1100563"/>
              <a:gd name="connsiteY47" fmla="*/ 434081 h 563350"/>
              <a:gd name="connsiteX48" fmla="*/ 325649 w 1100563"/>
              <a:gd name="connsiteY48" fmla="*/ 416630 h 563350"/>
              <a:gd name="connsiteX49" fmla="*/ 339919 w 1100563"/>
              <a:gd name="connsiteY49" fmla="*/ 402452 h 563350"/>
              <a:gd name="connsiteX50" fmla="*/ 374820 w 1100563"/>
              <a:gd name="connsiteY50" fmla="*/ 386728 h 563350"/>
              <a:gd name="connsiteX51" fmla="*/ 389634 w 1100563"/>
              <a:gd name="connsiteY51" fmla="*/ 381911 h 563350"/>
              <a:gd name="connsiteX52" fmla="*/ 431988 w 1100563"/>
              <a:gd name="connsiteY52" fmla="*/ 341739 h 563350"/>
              <a:gd name="connsiteX53" fmla="*/ 445076 w 1100563"/>
              <a:gd name="connsiteY53" fmla="*/ 319562 h 563350"/>
              <a:gd name="connsiteX54" fmla="*/ 456164 w 1100563"/>
              <a:gd name="connsiteY54" fmla="*/ 302475 h 563350"/>
              <a:gd name="connsiteX55" fmla="*/ 462163 w 1100563"/>
              <a:gd name="connsiteY55" fmla="*/ 310110 h 563350"/>
              <a:gd name="connsiteX56" fmla="*/ 452347 w 1100563"/>
              <a:gd name="connsiteY56" fmla="*/ 324470 h 563350"/>
              <a:gd name="connsiteX57" fmla="*/ 451529 w 1100563"/>
              <a:gd name="connsiteY57" fmla="*/ 349828 h 563350"/>
              <a:gd name="connsiteX58" fmla="*/ 464799 w 1100563"/>
              <a:gd name="connsiteY58" fmla="*/ 339466 h 563350"/>
              <a:gd name="connsiteX59" fmla="*/ 479522 w 1100563"/>
              <a:gd name="connsiteY59" fmla="*/ 331559 h 563350"/>
              <a:gd name="connsiteX60" fmla="*/ 474251 w 1100563"/>
              <a:gd name="connsiteY60" fmla="*/ 345283 h 563350"/>
              <a:gd name="connsiteX61" fmla="*/ 386362 w 1100563"/>
              <a:gd name="connsiteY61" fmla="*/ 415994 h 563350"/>
              <a:gd name="connsiteX62" fmla="*/ 384363 w 1100563"/>
              <a:gd name="connsiteY62" fmla="*/ 420357 h 563350"/>
              <a:gd name="connsiteX63" fmla="*/ 511606 w 1100563"/>
              <a:gd name="connsiteY63" fmla="*/ 400089 h 563350"/>
              <a:gd name="connsiteX64" fmla="*/ 532965 w 1100563"/>
              <a:gd name="connsiteY64" fmla="*/ 377639 h 563350"/>
              <a:gd name="connsiteX65" fmla="*/ 540690 w 1100563"/>
              <a:gd name="connsiteY65" fmla="*/ 373731 h 563350"/>
              <a:gd name="connsiteX66" fmla="*/ 643848 w 1100563"/>
              <a:gd name="connsiteY66" fmla="*/ 319289 h 563350"/>
              <a:gd name="connsiteX67" fmla="*/ 682293 w 1100563"/>
              <a:gd name="connsiteY67" fmla="*/ 281116 h 563350"/>
              <a:gd name="connsiteX68" fmla="*/ 690382 w 1100563"/>
              <a:gd name="connsiteY68" fmla="*/ 267756 h 563350"/>
              <a:gd name="connsiteX69" fmla="*/ 767546 w 1100563"/>
              <a:gd name="connsiteY69" fmla="*/ 207497 h 563350"/>
              <a:gd name="connsiteX70" fmla="*/ 853435 w 1100563"/>
              <a:gd name="connsiteY70" fmla="*/ 180503 h 563350"/>
              <a:gd name="connsiteX71" fmla="*/ 897243 w 1100563"/>
              <a:gd name="connsiteY71" fmla="*/ 156691 h 563350"/>
              <a:gd name="connsiteX72" fmla="*/ 953685 w 1100563"/>
              <a:gd name="connsiteY72" fmla="*/ 99795 h 563350"/>
              <a:gd name="connsiteX73" fmla="*/ 963137 w 1100563"/>
              <a:gd name="connsiteY73" fmla="*/ 87434 h 563350"/>
              <a:gd name="connsiteX74" fmla="*/ 984678 w 1100563"/>
              <a:gd name="connsiteY74" fmla="*/ 26903 h 563350"/>
              <a:gd name="connsiteX75" fmla="*/ 983223 w 1100563"/>
              <a:gd name="connsiteY75" fmla="*/ 13633 h 563350"/>
              <a:gd name="connsiteX76" fmla="*/ 984132 w 1100563"/>
              <a:gd name="connsiteY76" fmla="*/ 0 h 563350"/>
              <a:gd name="connsiteX77" fmla="*/ 997856 w 1100563"/>
              <a:gd name="connsiteY77" fmla="*/ 21268 h 563350"/>
              <a:gd name="connsiteX78" fmla="*/ 1029758 w 1100563"/>
              <a:gd name="connsiteY78" fmla="*/ 6817 h 563350"/>
              <a:gd name="connsiteX79" fmla="*/ 1026759 w 1100563"/>
              <a:gd name="connsiteY79" fmla="*/ 11088 h 563350"/>
              <a:gd name="connsiteX80" fmla="*/ 986314 w 1100563"/>
              <a:gd name="connsiteY80" fmla="*/ 69984 h 563350"/>
              <a:gd name="connsiteX81" fmla="*/ 978134 w 1100563"/>
              <a:gd name="connsiteY81" fmla="*/ 87162 h 563350"/>
              <a:gd name="connsiteX82" fmla="*/ 947504 w 1100563"/>
              <a:gd name="connsiteY82" fmla="*/ 135968 h 563350"/>
              <a:gd name="connsiteX83" fmla="*/ 967772 w 1100563"/>
              <a:gd name="connsiteY83" fmla="*/ 137059 h 563350"/>
              <a:gd name="connsiteX84" fmla="*/ 1024396 w 1100563"/>
              <a:gd name="connsiteY84" fmla="*/ 114610 h 563350"/>
              <a:gd name="connsiteX85" fmla="*/ 1038483 w 1100563"/>
              <a:gd name="connsiteY85" fmla="*/ 102249 h 563350"/>
              <a:gd name="connsiteX86" fmla="*/ 1072839 w 1100563"/>
              <a:gd name="connsiteY86" fmla="*/ 67711 h 563350"/>
              <a:gd name="connsiteX87" fmla="*/ 1100560 w 1100563"/>
              <a:gd name="connsiteY87" fmla="*/ 57532 h 56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00563" h="563350">
                <a:moveTo>
                  <a:pt x="1100560" y="57532"/>
                </a:moveTo>
                <a:cubicBezTo>
                  <a:pt x="1100832" y="68802"/>
                  <a:pt x="1087199" y="65258"/>
                  <a:pt x="1083745" y="74346"/>
                </a:cubicBezTo>
                <a:cubicBezTo>
                  <a:pt x="1084654" y="76709"/>
                  <a:pt x="1086109" y="80254"/>
                  <a:pt x="1087472" y="83617"/>
                </a:cubicBezTo>
                <a:cubicBezTo>
                  <a:pt x="1086745" y="84889"/>
                  <a:pt x="1086472" y="86162"/>
                  <a:pt x="1085654" y="86707"/>
                </a:cubicBezTo>
                <a:cubicBezTo>
                  <a:pt x="1059024" y="104248"/>
                  <a:pt x="1032939" y="122790"/>
                  <a:pt x="1005400" y="138695"/>
                </a:cubicBezTo>
                <a:cubicBezTo>
                  <a:pt x="986950" y="149329"/>
                  <a:pt x="966409" y="156418"/>
                  <a:pt x="946686" y="164780"/>
                </a:cubicBezTo>
                <a:cubicBezTo>
                  <a:pt x="924328" y="174323"/>
                  <a:pt x="901879" y="183594"/>
                  <a:pt x="879429" y="192955"/>
                </a:cubicBezTo>
                <a:cubicBezTo>
                  <a:pt x="870977" y="196500"/>
                  <a:pt x="862433" y="199681"/>
                  <a:pt x="853163" y="203407"/>
                </a:cubicBezTo>
                <a:cubicBezTo>
                  <a:pt x="870431" y="204680"/>
                  <a:pt x="887064" y="204134"/>
                  <a:pt x="902969" y="207588"/>
                </a:cubicBezTo>
                <a:cubicBezTo>
                  <a:pt x="920511" y="211405"/>
                  <a:pt x="934417" y="197954"/>
                  <a:pt x="950776" y="198136"/>
                </a:cubicBezTo>
                <a:cubicBezTo>
                  <a:pt x="951231" y="199408"/>
                  <a:pt x="951685" y="200590"/>
                  <a:pt x="952140" y="201862"/>
                </a:cubicBezTo>
                <a:cubicBezTo>
                  <a:pt x="948868" y="205225"/>
                  <a:pt x="945596" y="208497"/>
                  <a:pt x="941688" y="212496"/>
                </a:cubicBezTo>
                <a:cubicBezTo>
                  <a:pt x="956139" y="220403"/>
                  <a:pt x="970317" y="228038"/>
                  <a:pt x="984587" y="235763"/>
                </a:cubicBezTo>
                <a:cubicBezTo>
                  <a:pt x="984223" y="236945"/>
                  <a:pt x="983950" y="238126"/>
                  <a:pt x="983587" y="239308"/>
                </a:cubicBezTo>
                <a:cubicBezTo>
                  <a:pt x="980133" y="239035"/>
                  <a:pt x="976589" y="239217"/>
                  <a:pt x="973226" y="238490"/>
                </a:cubicBezTo>
                <a:cubicBezTo>
                  <a:pt x="955684" y="234673"/>
                  <a:pt x="938325" y="228310"/>
                  <a:pt x="920602" y="227038"/>
                </a:cubicBezTo>
                <a:cubicBezTo>
                  <a:pt x="894153" y="225220"/>
                  <a:pt x="867523" y="226856"/>
                  <a:pt x="840893" y="227038"/>
                </a:cubicBezTo>
                <a:cubicBezTo>
                  <a:pt x="840348" y="227038"/>
                  <a:pt x="839711" y="227311"/>
                  <a:pt x="839166" y="227311"/>
                </a:cubicBezTo>
                <a:cubicBezTo>
                  <a:pt x="797539" y="223493"/>
                  <a:pt x="767001" y="249396"/>
                  <a:pt x="733918" y="267665"/>
                </a:cubicBezTo>
                <a:cubicBezTo>
                  <a:pt x="727283" y="271300"/>
                  <a:pt x="722193" y="278662"/>
                  <a:pt x="717649" y="285206"/>
                </a:cubicBezTo>
                <a:cubicBezTo>
                  <a:pt x="711105" y="294749"/>
                  <a:pt x="705743" y="305111"/>
                  <a:pt x="699744" y="315108"/>
                </a:cubicBezTo>
                <a:cubicBezTo>
                  <a:pt x="689474" y="331923"/>
                  <a:pt x="675568" y="343011"/>
                  <a:pt x="656936" y="351373"/>
                </a:cubicBezTo>
                <a:cubicBezTo>
                  <a:pt x="631396" y="362734"/>
                  <a:pt x="608038" y="378912"/>
                  <a:pt x="580863" y="394726"/>
                </a:cubicBezTo>
                <a:cubicBezTo>
                  <a:pt x="594041" y="400270"/>
                  <a:pt x="604130" y="401452"/>
                  <a:pt x="613855" y="397998"/>
                </a:cubicBezTo>
                <a:cubicBezTo>
                  <a:pt x="645120" y="387092"/>
                  <a:pt x="676113" y="375640"/>
                  <a:pt x="707197" y="364279"/>
                </a:cubicBezTo>
                <a:cubicBezTo>
                  <a:pt x="730191" y="355826"/>
                  <a:pt x="753550" y="353281"/>
                  <a:pt x="777362" y="359462"/>
                </a:cubicBezTo>
                <a:cubicBezTo>
                  <a:pt x="780725" y="360371"/>
                  <a:pt x="783724" y="362643"/>
                  <a:pt x="786451" y="367369"/>
                </a:cubicBezTo>
                <a:cubicBezTo>
                  <a:pt x="782816" y="368096"/>
                  <a:pt x="778907" y="370005"/>
                  <a:pt x="775544" y="369278"/>
                </a:cubicBezTo>
                <a:cubicBezTo>
                  <a:pt x="759094" y="365733"/>
                  <a:pt x="744643" y="371822"/>
                  <a:pt x="730100" y="377639"/>
                </a:cubicBezTo>
                <a:cubicBezTo>
                  <a:pt x="695654" y="391454"/>
                  <a:pt x="661480" y="405815"/>
                  <a:pt x="626943" y="419175"/>
                </a:cubicBezTo>
                <a:cubicBezTo>
                  <a:pt x="619672" y="421993"/>
                  <a:pt x="611037" y="422992"/>
                  <a:pt x="603130" y="422356"/>
                </a:cubicBezTo>
                <a:cubicBezTo>
                  <a:pt x="575955" y="420357"/>
                  <a:pt x="551597" y="428173"/>
                  <a:pt x="528238" y="440897"/>
                </a:cubicBezTo>
                <a:cubicBezTo>
                  <a:pt x="504789" y="453712"/>
                  <a:pt x="481158" y="466164"/>
                  <a:pt x="457982" y="479434"/>
                </a:cubicBezTo>
                <a:cubicBezTo>
                  <a:pt x="444803" y="487068"/>
                  <a:pt x="431624" y="486159"/>
                  <a:pt x="417537" y="483524"/>
                </a:cubicBezTo>
                <a:cubicBezTo>
                  <a:pt x="403904" y="480979"/>
                  <a:pt x="390089" y="479797"/>
                  <a:pt x="376274" y="478070"/>
                </a:cubicBezTo>
                <a:cubicBezTo>
                  <a:pt x="372366" y="477616"/>
                  <a:pt x="367912" y="478161"/>
                  <a:pt x="364549" y="476525"/>
                </a:cubicBezTo>
                <a:cubicBezTo>
                  <a:pt x="351370" y="470436"/>
                  <a:pt x="339646" y="474253"/>
                  <a:pt x="328012" y="480524"/>
                </a:cubicBezTo>
                <a:cubicBezTo>
                  <a:pt x="287658" y="502247"/>
                  <a:pt x="247667" y="524787"/>
                  <a:pt x="206859" y="545509"/>
                </a:cubicBezTo>
                <a:cubicBezTo>
                  <a:pt x="194225" y="551871"/>
                  <a:pt x="179410" y="555507"/>
                  <a:pt x="165232" y="557052"/>
                </a:cubicBezTo>
                <a:cubicBezTo>
                  <a:pt x="142146" y="559506"/>
                  <a:pt x="118788" y="559052"/>
                  <a:pt x="95612" y="560233"/>
                </a:cubicBezTo>
                <a:cubicBezTo>
                  <a:pt x="86432" y="560688"/>
                  <a:pt x="77343" y="562596"/>
                  <a:pt x="68164" y="563051"/>
                </a:cubicBezTo>
                <a:cubicBezTo>
                  <a:pt x="61983" y="563414"/>
                  <a:pt x="55167" y="563869"/>
                  <a:pt x="49713" y="561596"/>
                </a:cubicBezTo>
                <a:cubicBezTo>
                  <a:pt x="39079" y="557143"/>
                  <a:pt x="28809" y="551417"/>
                  <a:pt x="19175" y="545146"/>
                </a:cubicBezTo>
                <a:cubicBezTo>
                  <a:pt x="7814" y="537784"/>
                  <a:pt x="1906" y="526514"/>
                  <a:pt x="270" y="513153"/>
                </a:cubicBezTo>
                <a:cubicBezTo>
                  <a:pt x="-911" y="503519"/>
                  <a:pt x="1634" y="500429"/>
                  <a:pt x="10813" y="499156"/>
                </a:cubicBezTo>
                <a:cubicBezTo>
                  <a:pt x="49168" y="493612"/>
                  <a:pt x="87886" y="495521"/>
                  <a:pt x="125241" y="503428"/>
                </a:cubicBezTo>
                <a:cubicBezTo>
                  <a:pt x="170685" y="513062"/>
                  <a:pt x="208767" y="500156"/>
                  <a:pt x="245395" y="476162"/>
                </a:cubicBezTo>
                <a:cubicBezTo>
                  <a:pt x="266754" y="462165"/>
                  <a:pt x="287840" y="447532"/>
                  <a:pt x="309562" y="434081"/>
                </a:cubicBezTo>
                <a:cubicBezTo>
                  <a:pt x="316924" y="429536"/>
                  <a:pt x="322741" y="424356"/>
                  <a:pt x="325649" y="416630"/>
                </a:cubicBezTo>
                <a:cubicBezTo>
                  <a:pt x="328376" y="409359"/>
                  <a:pt x="333102" y="405360"/>
                  <a:pt x="339919" y="402452"/>
                </a:cubicBezTo>
                <a:cubicBezTo>
                  <a:pt x="351643" y="397362"/>
                  <a:pt x="363095" y="391818"/>
                  <a:pt x="374820" y="386728"/>
                </a:cubicBezTo>
                <a:cubicBezTo>
                  <a:pt x="379546" y="384638"/>
                  <a:pt x="384545" y="382820"/>
                  <a:pt x="389634" y="381911"/>
                </a:cubicBezTo>
                <a:cubicBezTo>
                  <a:pt x="409630" y="378185"/>
                  <a:pt x="425808" y="362007"/>
                  <a:pt x="431988" y="341739"/>
                </a:cubicBezTo>
                <a:cubicBezTo>
                  <a:pt x="434442" y="333740"/>
                  <a:pt x="440532" y="326833"/>
                  <a:pt x="445076" y="319562"/>
                </a:cubicBezTo>
                <a:cubicBezTo>
                  <a:pt x="448711" y="313654"/>
                  <a:pt x="452620" y="307928"/>
                  <a:pt x="456164" y="302475"/>
                </a:cubicBezTo>
                <a:cubicBezTo>
                  <a:pt x="462345" y="302566"/>
                  <a:pt x="464799" y="305111"/>
                  <a:pt x="462163" y="310110"/>
                </a:cubicBezTo>
                <a:cubicBezTo>
                  <a:pt x="459436" y="315199"/>
                  <a:pt x="455528" y="319653"/>
                  <a:pt x="452347" y="324470"/>
                </a:cubicBezTo>
                <a:cubicBezTo>
                  <a:pt x="447166" y="332286"/>
                  <a:pt x="445530" y="340375"/>
                  <a:pt x="451529" y="349828"/>
                </a:cubicBezTo>
                <a:cubicBezTo>
                  <a:pt x="455982" y="346283"/>
                  <a:pt x="460163" y="342466"/>
                  <a:pt x="464799" y="339466"/>
                </a:cubicBezTo>
                <a:cubicBezTo>
                  <a:pt x="469343" y="336467"/>
                  <a:pt x="474433" y="334286"/>
                  <a:pt x="479522" y="331559"/>
                </a:cubicBezTo>
                <a:cubicBezTo>
                  <a:pt x="483976" y="340284"/>
                  <a:pt x="478159" y="342102"/>
                  <a:pt x="474251" y="345283"/>
                </a:cubicBezTo>
                <a:cubicBezTo>
                  <a:pt x="445258" y="369278"/>
                  <a:pt x="412538" y="388637"/>
                  <a:pt x="386362" y="415994"/>
                </a:cubicBezTo>
                <a:cubicBezTo>
                  <a:pt x="385272" y="417085"/>
                  <a:pt x="384999" y="418993"/>
                  <a:pt x="384363" y="420357"/>
                </a:cubicBezTo>
                <a:cubicBezTo>
                  <a:pt x="430988" y="443987"/>
                  <a:pt x="471979" y="430718"/>
                  <a:pt x="511606" y="400089"/>
                </a:cubicBezTo>
                <a:cubicBezTo>
                  <a:pt x="511061" y="387728"/>
                  <a:pt x="519331" y="380457"/>
                  <a:pt x="532965" y="377639"/>
                </a:cubicBezTo>
                <a:cubicBezTo>
                  <a:pt x="535691" y="377094"/>
                  <a:pt x="538418" y="375458"/>
                  <a:pt x="540690" y="373731"/>
                </a:cubicBezTo>
                <a:cubicBezTo>
                  <a:pt x="572592" y="350827"/>
                  <a:pt x="609038" y="336649"/>
                  <a:pt x="643848" y="319289"/>
                </a:cubicBezTo>
                <a:cubicBezTo>
                  <a:pt x="660571" y="310928"/>
                  <a:pt x="676113" y="300748"/>
                  <a:pt x="682293" y="281116"/>
                </a:cubicBezTo>
                <a:cubicBezTo>
                  <a:pt x="683839" y="276299"/>
                  <a:pt x="687020" y="271755"/>
                  <a:pt x="690382" y="267756"/>
                </a:cubicBezTo>
                <a:cubicBezTo>
                  <a:pt x="711923" y="242398"/>
                  <a:pt x="736372" y="221766"/>
                  <a:pt x="767546" y="207497"/>
                </a:cubicBezTo>
                <a:cubicBezTo>
                  <a:pt x="795449" y="194773"/>
                  <a:pt x="824260" y="187684"/>
                  <a:pt x="853435" y="180503"/>
                </a:cubicBezTo>
                <a:cubicBezTo>
                  <a:pt x="869977" y="176504"/>
                  <a:pt x="884974" y="169415"/>
                  <a:pt x="897243" y="156691"/>
                </a:cubicBezTo>
                <a:cubicBezTo>
                  <a:pt x="915785" y="137423"/>
                  <a:pt x="934962" y="118881"/>
                  <a:pt x="953685" y="99795"/>
                </a:cubicBezTo>
                <a:cubicBezTo>
                  <a:pt x="957320" y="96069"/>
                  <a:pt x="961319" y="92069"/>
                  <a:pt x="963137" y="87434"/>
                </a:cubicBezTo>
                <a:cubicBezTo>
                  <a:pt x="970772" y="67439"/>
                  <a:pt x="978043" y="47262"/>
                  <a:pt x="984678" y="26903"/>
                </a:cubicBezTo>
                <a:cubicBezTo>
                  <a:pt x="985950" y="23086"/>
                  <a:pt x="983496" y="18087"/>
                  <a:pt x="983223" y="13633"/>
                </a:cubicBezTo>
                <a:cubicBezTo>
                  <a:pt x="983042" y="10634"/>
                  <a:pt x="983587" y="7544"/>
                  <a:pt x="984132" y="0"/>
                </a:cubicBezTo>
                <a:cubicBezTo>
                  <a:pt x="989949" y="8907"/>
                  <a:pt x="993403" y="14360"/>
                  <a:pt x="997856" y="21268"/>
                </a:cubicBezTo>
                <a:cubicBezTo>
                  <a:pt x="1005582" y="10543"/>
                  <a:pt x="1014398" y="2454"/>
                  <a:pt x="1029758" y="6817"/>
                </a:cubicBezTo>
                <a:cubicBezTo>
                  <a:pt x="1028849" y="8180"/>
                  <a:pt x="1028213" y="10270"/>
                  <a:pt x="1026759" y="11088"/>
                </a:cubicBezTo>
                <a:cubicBezTo>
                  <a:pt x="1004946" y="24994"/>
                  <a:pt x="993948" y="46262"/>
                  <a:pt x="986314" y="69984"/>
                </a:cubicBezTo>
                <a:cubicBezTo>
                  <a:pt x="984405" y="75982"/>
                  <a:pt x="981406" y="81799"/>
                  <a:pt x="978134" y="87162"/>
                </a:cubicBezTo>
                <a:cubicBezTo>
                  <a:pt x="968318" y="103340"/>
                  <a:pt x="958047" y="119245"/>
                  <a:pt x="947504" y="135968"/>
                </a:cubicBezTo>
                <a:cubicBezTo>
                  <a:pt x="954685" y="141512"/>
                  <a:pt x="961683" y="139331"/>
                  <a:pt x="967772" y="137059"/>
                </a:cubicBezTo>
                <a:cubicBezTo>
                  <a:pt x="986859" y="130061"/>
                  <a:pt x="1005855" y="122790"/>
                  <a:pt x="1024396" y="114610"/>
                </a:cubicBezTo>
                <a:cubicBezTo>
                  <a:pt x="1029849" y="112247"/>
                  <a:pt x="1034030" y="106702"/>
                  <a:pt x="1038483" y="102249"/>
                </a:cubicBezTo>
                <a:cubicBezTo>
                  <a:pt x="1049935" y="90797"/>
                  <a:pt x="1060842" y="78618"/>
                  <a:pt x="1072839" y="67711"/>
                </a:cubicBezTo>
                <a:cubicBezTo>
                  <a:pt x="1082655" y="58714"/>
                  <a:pt x="1090289" y="56623"/>
                  <a:pt x="1100560" y="57532"/>
                </a:cubicBezTo>
                <a:close/>
              </a:path>
            </a:pathLst>
          </a:custGeom>
          <a:solidFill>
            <a:srgbClr val="F8EAD4"/>
          </a:solidFill>
          <a:ln w="9053" cap="flat">
            <a:noFill/>
            <a:prstDash val="solid"/>
            <a:miter/>
          </a:ln>
        </p:spPr>
        <p:txBody>
          <a:bodyPr rtlCol="0" anchor="ctr"/>
          <a:lstStyle/>
          <a:p>
            <a:endParaRPr lang="en-US" dirty="0"/>
          </a:p>
        </p:txBody>
      </p:sp>
      <p:sp>
        <p:nvSpPr>
          <p:cNvPr id="25" name="Picture Placeholder 34">
            <a:extLst>
              <a:ext uri="{FF2B5EF4-FFF2-40B4-BE49-F238E27FC236}">
                <a16:creationId xmlns:a16="http://schemas.microsoft.com/office/drawing/2014/main" id="{771DFCF5-94C5-4563-8423-D05A462D8DA0}"/>
              </a:ext>
            </a:extLst>
          </p:cNvPr>
          <p:cNvSpPr>
            <a:spLocks noGrp="1"/>
          </p:cNvSpPr>
          <p:nvPr>
            <p:ph type="pic" sz="quarter" idx="10" hasCustomPrompt="1"/>
          </p:nvPr>
        </p:nvSpPr>
        <p:spPr>
          <a:xfrm>
            <a:off x="840659"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dirty="0"/>
              <a:t>picture</a:t>
            </a:r>
          </a:p>
        </p:txBody>
      </p:sp>
      <p:sp>
        <p:nvSpPr>
          <p:cNvPr id="27" name="Picture Placeholder 34">
            <a:extLst>
              <a:ext uri="{FF2B5EF4-FFF2-40B4-BE49-F238E27FC236}">
                <a16:creationId xmlns:a16="http://schemas.microsoft.com/office/drawing/2014/main" id="{EFB6A770-C929-4EDF-85EB-4A8B19E96898}"/>
              </a:ext>
            </a:extLst>
          </p:cNvPr>
          <p:cNvSpPr>
            <a:spLocks noGrp="1"/>
          </p:cNvSpPr>
          <p:nvPr>
            <p:ph type="pic" sz="quarter" idx="11" hasCustomPrompt="1"/>
          </p:nvPr>
        </p:nvSpPr>
        <p:spPr>
          <a:xfrm>
            <a:off x="3637653" y="3713275"/>
            <a:ext cx="2120872" cy="2107260"/>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dirty="0"/>
              <a:t>picture</a:t>
            </a:r>
          </a:p>
        </p:txBody>
      </p:sp>
      <p:sp>
        <p:nvSpPr>
          <p:cNvPr id="30" name="Picture Placeholder 34">
            <a:extLst>
              <a:ext uri="{FF2B5EF4-FFF2-40B4-BE49-F238E27FC236}">
                <a16:creationId xmlns:a16="http://schemas.microsoft.com/office/drawing/2014/main" id="{E59E95AF-7585-4115-8054-B085E0FF9EB9}"/>
              </a:ext>
            </a:extLst>
          </p:cNvPr>
          <p:cNvSpPr>
            <a:spLocks noGrp="1"/>
          </p:cNvSpPr>
          <p:nvPr>
            <p:ph type="pic" sz="quarter" idx="12" hasCustomPrompt="1"/>
          </p:nvPr>
        </p:nvSpPr>
        <p:spPr>
          <a:xfrm>
            <a:off x="6434747"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dirty="0"/>
              <a:t>picture</a:t>
            </a:r>
          </a:p>
        </p:txBody>
      </p:sp>
      <p:sp>
        <p:nvSpPr>
          <p:cNvPr id="31" name="Picture Placeholder 34">
            <a:extLst>
              <a:ext uri="{FF2B5EF4-FFF2-40B4-BE49-F238E27FC236}">
                <a16:creationId xmlns:a16="http://schemas.microsoft.com/office/drawing/2014/main" id="{8CF32787-1C54-4041-B325-864EB07CA58D}"/>
              </a:ext>
            </a:extLst>
          </p:cNvPr>
          <p:cNvSpPr>
            <a:spLocks noGrp="1"/>
          </p:cNvSpPr>
          <p:nvPr>
            <p:ph type="pic" sz="quarter" idx="13" hasCustomPrompt="1"/>
          </p:nvPr>
        </p:nvSpPr>
        <p:spPr>
          <a:xfrm>
            <a:off x="9229469" y="3699573"/>
            <a:ext cx="2120872" cy="2120962"/>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dirty="0"/>
              <a:t>picture</a:t>
            </a:r>
          </a:p>
        </p:txBody>
      </p:sp>
      <p:sp>
        <p:nvSpPr>
          <p:cNvPr id="33" name="Text Placeholder 7">
            <a:extLst>
              <a:ext uri="{FF2B5EF4-FFF2-40B4-BE49-F238E27FC236}">
                <a16:creationId xmlns:a16="http://schemas.microsoft.com/office/drawing/2014/main" id="{B28F84D8-2288-4728-AC4E-041A09E005D1}"/>
              </a:ext>
            </a:extLst>
          </p:cNvPr>
          <p:cNvSpPr>
            <a:spLocks noGrp="1"/>
          </p:cNvSpPr>
          <p:nvPr>
            <p:ph type="body" sz="quarter" idx="18" hasCustomPrompt="1"/>
          </p:nvPr>
        </p:nvSpPr>
        <p:spPr>
          <a:xfrm>
            <a:off x="3804562" y="1524693"/>
            <a:ext cx="4581878" cy="676186"/>
          </a:xfrm>
        </p:spPr>
        <p:txBody>
          <a:bodyPr/>
          <a:lstStyle>
            <a:lvl1pPr algn="ctr">
              <a:lnSpc>
                <a:spcPct val="100000"/>
              </a:lnSpc>
              <a:buFontTx/>
              <a:buNone/>
              <a:defRPr sz="1600">
                <a:solidFill>
                  <a:schemeClr val="accent3">
                    <a:lumMod val="20000"/>
                    <a:lumOff val="80000"/>
                  </a:schemeClr>
                </a:solidFill>
                <a:latin typeface="+mn-lt"/>
              </a:defRPr>
            </a:lvl1pPr>
          </a:lstStyle>
          <a:p>
            <a:pPr lvl="0"/>
            <a:r>
              <a:rPr lang="en-US" dirty="0"/>
              <a:t>Add text here</a:t>
            </a:r>
          </a:p>
        </p:txBody>
      </p:sp>
      <p:sp>
        <p:nvSpPr>
          <p:cNvPr id="5" name="Title 4">
            <a:extLst>
              <a:ext uri="{FF2B5EF4-FFF2-40B4-BE49-F238E27FC236}">
                <a16:creationId xmlns:a16="http://schemas.microsoft.com/office/drawing/2014/main" id="{D7076F62-F4E0-4C5E-B1BD-73BA1C63BF73}"/>
              </a:ext>
            </a:extLst>
          </p:cNvPr>
          <p:cNvSpPr>
            <a:spLocks noGrp="1"/>
          </p:cNvSpPr>
          <p:nvPr>
            <p:ph type="title" hasCustomPrompt="1"/>
          </p:nvPr>
        </p:nvSpPr>
        <p:spPr>
          <a:xfrm>
            <a:off x="5967497" y="646236"/>
            <a:ext cx="1755342" cy="592890"/>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760977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Photo Coll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6453-F65D-4E9B-9827-962EA7B43B3C}"/>
              </a:ext>
            </a:extLst>
          </p:cNvPr>
          <p:cNvSpPr>
            <a:spLocks noGrp="1"/>
          </p:cNvSpPr>
          <p:nvPr>
            <p:ph type="title"/>
          </p:nvPr>
        </p:nvSpPr>
        <p:spPr>
          <a:xfrm>
            <a:off x="0" y="0"/>
            <a:ext cx="11339241" cy="407035"/>
          </a:xfrm>
        </p:spPr>
        <p:txBody>
          <a:bodyPr/>
          <a:lstStyle>
            <a:lvl1pPr>
              <a:defRPr sz="900">
                <a:solidFill>
                  <a:schemeClr val="accent3">
                    <a:lumMod val="40000"/>
                    <a:lumOff val="60000"/>
                  </a:schemeClr>
                </a:solidFill>
              </a:defRPr>
            </a:lvl1pPr>
          </a:lstStyle>
          <a:p>
            <a:r>
              <a:rPr lang="en-US"/>
              <a:t>Click to edit Master title style</a:t>
            </a:r>
          </a:p>
        </p:txBody>
      </p:sp>
      <p:sp>
        <p:nvSpPr>
          <p:cNvPr id="5" name="Rectangle 4">
            <a:extLst>
              <a:ext uri="{FF2B5EF4-FFF2-40B4-BE49-F238E27FC236}">
                <a16:creationId xmlns:a16="http://schemas.microsoft.com/office/drawing/2014/main" id="{D61CD3A7-191A-485E-B049-D37C740CB310}"/>
              </a:ext>
            </a:extLst>
          </p:cNvPr>
          <p:cNvSpPr/>
          <p:nvPr/>
        </p:nvSpPr>
        <p:spPr>
          <a:xfrm>
            <a:off x="106303" y="122372"/>
            <a:ext cx="3419583"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9B6B0CD-4535-4563-A88C-7CDF7196B85B}"/>
              </a:ext>
            </a:extLst>
          </p:cNvPr>
          <p:cNvSpPr/>
          <p:nvPr/>
        </p:nvSpPr>
        <p:spPr>
          <a:xfrm>
            <a:off x="106303" y="3741802"/>
            <a:ext cx="3419583" cy="298185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6616B6-846C-4079-9DD9-63233DAD3ACB}"/>
              </a:ext>
            </a:extLst>
          </p:cNvPr>
          <p:cNvSpPr/>
          <p:nvPr/>
        </p:nvSpPr>
        <p:spPr>
          <a:xfrm>
            <a:off x="3642691" y="122372"/>
            <a:ext cx="2956440" cy="296762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B979808-C3C3-4F87-A5AE-006E7FF4D946}"/>
              </a:ext>
            </a:extLst>
          </p:cNvPr>
          <p:cNvSpPr/>
          <p:nvPr/>
        </p:nvSpPr>
        <p:spPr>
          <a:xfrm>
            <a:off x="6708952" y="122372"/>
            <a:ext cx="2673402" cy="41396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C382A8-4A78-49CE-B22C-0941D49A83FD}"/>
              </a:ext>
            </a:extLst>
          </p:cNvPr>
          <p:cNvSpPr/>
          <p:nvPr/>
        </p:nvSpPr>
        <p:spPr>
          <a:xfrm>
            <a:off x="3642690" y="3205824"/>
            <a:ext cx="2956440"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DDCA776-FCFC-4F63-8D71-9078106C9472}"/>
              </a:ext>
            </a:extLst>
          </p:cNvPr>
          <p:cNvSpPr/>
          <p:nvPr/>
        </p:nvSpPr>
        <p:spPr>
          <a:xfrm>
            <a:off x="9492176" y="122372"/>
            <a:ext cx="2568606" cy="2860006"/>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59447AF-2555-49E0-918A-7A5A3E4DE479}"/>
              </a:ext>
            </a:extLst>
          </p:cNvPr>
          <p:cNvSpPr/>
          <p:nvPr/>
        </p:nvSpPr>
        <p:spPr>
          <a:xfrm>
            <a:off x="6708953" y="4372996"/>
            <a:ext cx="2673402" cy="235065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51BDE1-FF97-41BB-B1FE-039ECB3FAA48}"/>
              </a:ext>
            </a:extLst>
          </p:cNvPr>
          <p:cNvSpPr/>
          <p:nvPr/>
        </p:nvSpPr>
        <p:spPr>
          <a:xfrm>
            <a:off x="9492174" y="3090002"/>
            <a:ext cx="2568608" cy="3633654"/>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icture Placeholder 12">
            <a:extLst>
              <a:ext uri="{FF2B5EF4-FFF2-40B4-BE49-F238E27FC236}">
                <a16:creationId xmlns:a16="http://schemas.microsoft.com/office/drawing/2014/main" id="{67AD5A73-8716-4463-A72A-D6F3CA1C957B}"/>
              </a:ext>
            </a:extLst>
          </p:cNvPr>
          <p:cNvSpPr>
            <a:spLocks noGrp="1"/>
          </p:cNvSpPr>
          <p:nvPr>
            <p:ph type="pic" sz="quarter" idx="10" hasCustomPrompt="1"/>
          </p:nvPr>
        </p:nvSpPr>
        <p:spPr>
          <a:xfrm>
            <a:off x="349279" y="374309"/>
            <a:ext cx="2926597" cy="2524311"/>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9" name="Picture Placeholder 18">
            <a:extLst>
              <a:ext uri="{FF2B5EF4-FFF2-40B4-BE49-F238E27FC236}">
                <a16:creationId xmlns:a16="http://schemas.microsoft.com/office/drawing/2014/main" id="{306E7670-75FA-47A8-81A4-05FD7DE0AF1D}"/>
              </a:ext>
            </a:extLst>
          </p:cNvPr>
          <p:cNvSpPr>
            <a:spLocks noGrp="1"/>
          </p:cNvSpPr>
          <p:nvPr>
            <p:ph type="pic" sz="quarter" idx="11" hasCustomPrompt="1"/>
          </p:nvPr>
        </p:nvSpPr>
        <p:spPr>
          <a:xfrm>
            <a:off x="349189" y="3994520"/>
            <a:ext cx="2930525" cy="1987550"/>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0" name="Picture Placeholder 18">
            <a:extLst>
              <a:ext uri="{FF2B5EF4-FFF2-40B4-BE49-F238E27FC236}">
                <a16:creationId xmlns:a16="http://schemas.microsoft.com/office/drawing/2014/main" id="{D93EF954-7570-4C45-A73E-24302285496B}"/>
              </a:ext>
            </a:extLst>
          </p:cNvPr>
          <p:cNvSpPr>
            <a:spLocks noGrp="1"/>
          </p:cNvSpPr>
          <p:nvPr>
            <p:ph type="pic" sz="quarter" idx="12" hasCustomPrompt="1"/>
          </p:nvPr>
        </p:nvSpPr>
        <p:spPr>
          <a:xfrm>
            <a:off x="9737360" y="374308"/>
            <a:ext cx="2078236" cy="1866486"/>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1" name="Picture Placeholder 18">
            <a:extLst>
              <a:ext uri="{FF2B5EF4-FFF2-40B4-BE49-F238E27FC236}">
                <a16:creationId xmlns:a16="http://schemas.microsoft.com/office/drawing/2014/main" id="{37E62A63-6ADB-4815-870C-7DE18C0E2A4C}"/>
              </a:ext>
            </a:extLst>
          </p:cNvPr>
          <p:cNvSpPr>
            <a:spLocks noGrp="1"/>
          </p:cNvSpPr>
          <p:nvPr>
            <p:ph type="pic" sz="quarter" idx="13" hasCustomPrompt="1"/>
          </p:nvPr>
        </p:nvSpPr>
        <p:spPr>
          <a:xfrm>
            <a:off x="3887874" y="374309"/>
            <a:ext cx="2460900" cy="1974108"/>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2" name="Picture Placeholder 18">
            <a:extLst>
              <a:ext uri="{FF2B5EF4-FFF2-40B4-BE49-F238E27FC236}">
                <a16:creationId xmlns:a16="http://schemas.microsoft.com/office/drawing/2014/main" id="{5E88C04C-B228-4B61-AE61-D503F82ACA8A}"/>
              </a:ext>
            </a:extLst>
          </p:cNvPr>
          <p:cNvSpPr>
            <a:spLocks noGrp="1"/>
          </p:cNvSpPr>
          <p:nvPr>
            <p:ph type="pic" sz="quarter" idx="14" hasCustomPrompt="1"/>
          </p:nvPr>
        </p:nvSpPr>
        <p:spPr>
          <a:xfrm>
            <a:off x="6953053" y="4624367"/>
            <a:ext cx="2173480" cy="1357703"/>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3" name="Picture Placeholder 12">
            <a:extLst>
              <a:ext uri="{FF2B5EF4-FFF2-40B4-BE49-F238E27FC236}">
                <a16:creationId xmlns:a16="http://schemas.microsoft.com/office/drawing/2014/main" id="{C88BEAB2-2E36-458C-A884-338D4D0E6599}"/>
              </a:ext>
            </a:extLst>
          </p:cNvPr>
          <p:cNvSpPr>
            <a:spLocks noGrp="1"/>
          </p:cNvSpPr>
          <p:nvPr>
            <p:ph type="pic" sz="quarter" idx="15" hasCustomPrompt="1"/>
          </p:nvPr>
        </p:nvSpPr>
        <p:spPr>
          <a:xfrm>
            <a:off x="3886791" y="3458132"/>
            <a:ext cx="2460899" cy="2523939"/>
          </a:xfrm>
          <a:solidFill>
            <a:srgbClr val="ADC5D0"/>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34" name="Picture Placeholder 12">
            <a:extLst>
              <a:ext uri="{FF2B5EF4-FFF2-40B4-BE49-F238E27FC236}">
                <a16:creationId xmlns:a16="http://schemas.microsoft.com/office/drawing/2014/main" id="{F83EDCAF-9FBF-42BB-9012-9D6E7AE4AAE2}"/>
              </a:ext>
            </a:extLst>
          </p:cNvPr>
          <p:cNvSpPr>
            <a:spLocks noGrp="1"/>
          </p:cNvSpPr>
          <p:nvPr>
            <p:ph type="pic" sz="quarter" idx="16" hasCustomPrompt="1"/>
          </p:nvPr>
        </p:nvSpPr>
        <p:spPr>
          <a:xfrm>
            <a:off x="6953051" y="374309"/>
            <a:ext cx="2173481" cy="3131604"/>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35" name="Picture Placeholder 12">
            <a:extLst>
              <a:ext uri="{FF2B5EF4-FFF2-40B4-BE49-F238E27FC236}">
                <a16:creationId xmlns:a16="http://schemas.microsoft.com/office/drawing/2014/main" id="{EBC88136-E5C2-44CD-88E4-25103D1B33C0}"/>
              </a:ext>
            </a:extLst>
          </p:cNvPr>
          <p:cNvSpPr>
            <a:spLocks noGrp="1"/>
          </p:cNvSpPr>
          <p:nvPr>
            <p:ph type="pic" sz="quarter" idx="17" hasCustomPrompt="1"/>
          </p:nvPr>
        </p:nvSpPr>
        <p:spPr>
          <a:xfrm>
            <a:off x="9737360" y="3342229"/>
            <a:ext cx="2078236" cy="2639842"/>
          </a:xfrm>
          <a:solidFill>
            <a:srgbClr val="ADC5D0"/>
          </a:solidFill>
        </p:spPr>
        <p:txBody>
          <a:bodyPr/>
          <a:lstStyle>
            <a:lvl1pPr algn="ctr">
              <a:buNone/>
              <a:defRPr>
                <a:solidFill>
                  <a:schemeClr val="tx2">
                    <a:lumMod val="40000"/>
                    <a:lumOff val="60000"/>
                  </a:schemeClr>
                </a:solidFill>
                <a:latin typeface="+mn-lt"/>
              </a:defRPr>
            </a:lvl1pPr>
          </a:lstStyle>
          <a:p>
            <a:r>
              <a:rPr lang="en-US" dirty="0"/>
              <a:t>picture</a:t>
            </a:r>
          </a:p>
        </p:txBody>
      </p:sp>
    </p:spTree>
    <p:extLst>
      <p:ext uri="{BB962C8B-B14F-4D97-AF65-F5344CB8AC3E}">
        <p14:creationId xmlns:p14="http://schemas.microsoft.com/office/powerpoint/2010/main" val="859451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6/30/2021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71941E-999A-46A6-8647-0420067BF7EA}" type="slidenum">
              <a:rPr lang="en-US" smtClean="0"/>
              <a:pPr/>
              <a:t>‹#›</a:t>
            </a:fld>
            <a:endParaRPr lang="en-US" dirty="0"/>
          </a:p>
        </p:txBody>
      </p:sp>
    </p:spTree>
    <p:extLst>
      <p:ext uri="{BB962C8B-B14F-4D97-AF65-F5344CB8AC3E}">
        <p14:creationId xmlns:p14="http://schemas.microsoft.com/office/powerpoint/2010/main" val="2904856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6/30/2021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71941E-999A-46A6-8647-0420067BF7EA}"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56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6/30/2021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71941E-999A-46A6-8647-0420067BF7EA}" type="slidenum">
              <a:rPr lang="en-US" smtClean="0"/>
              <a:pPr/>
              <a:t>‹#›</a:t>
            </a:fld>
            <a:endParaRPr lang="en-US" dirty="0"/>
          </a:p>
        </p:txBody>
      </p:sp>
    </p:spTree>
    <p:extLst>
      <p:ext uri="{BB962C8B-B14F-4D97-AF65-F5344CB8AC3E}">
        <p14:creationId xmlns:p14="http://schemas.microsoft.com/office/powerpoint/2010/main" val="3611823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6/30/2021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B71941E-999A-46A6-8647-0420067BF7EA}" type="slidenum">
              <a:rPr lang="en-US" smtClean="0"/>
              <a:pPr/>
              <a:t>‹#›</a:t>
            </a:fld>
            <a:endParaRPr lang="en-US" dirty="0"/>
          </a:p>
        </p:txBody>
      </p:sp>
    </p:spTree>
    <p:extLst>
      <p:ext uri="{BB962C8B-B14F-4D97-AF65-F5344CB8AC3E}">
        <p14:creationId xmlns:p14="http://schemas.microsoft.com/office/powerpoint/2010/main" val="2213109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smtClean="0"/>
              <a:pPr/>
              <a:t>6/30/2021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B71941E-999A-46A6-8647-0420067BF7EA}" type="slidenum">
              <a:rPr lang="en-US" smtClean="0"/>
              <a:pPr/>
              <a:t>‹#›</a:t>
            </a:fld>
            <a:endParaRPr lang="en-US" dirty="0"/>
          </a:p>
        </p:txBody>
      </p:sp>
    </p:spTree>
    <p:extLst>
      <p:ext uri="{BB962C8B-B14F-4D97-AF65-F5344CB8AC3E}">
        <p14:creationId xmlns:p14="http://schemas.microsoft.com/office/powerpoint/2010/main" val="766126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E36636D-D922-432D-A958-524484B5923D}" type="datetimeFigureOut">
              <a:rPr lang="en-US" smtClean="0"/>
              <a:pPr/>
              <a:t>6/30/2021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B71941E-999A-46A6-8647-0420067BF7EA}" type="slidenum">
              <a:rPr lang="en-US" smtClean="0"/>
              <a:pPr/>
              <a:t>‹#›</a:t>
            </a:fld>
            <a:endParaRPr lang="en-US" dirty="0"/>
          </a:p>
        </p:txBody>
      </p:sp>
    </p:spTree>
    <p:extLst>
      <p:ext uri="{BB962C8B-B14F-4D97-AF65-F5344CB8AC3E}">
        <p14:creationId xmlns:p14="http://schemas.microsoft.com/office/powerpoint/2010/main" val="3954580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E36636D-D922-432D-A958-524484B5923D}" type="datetimeFigureOut">
              <a:rPr lang="en-US" smtClean="0"/>
              <a:pPr/>
              <a:t>6/30/2021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B71941E-999A-46A6-8647-0420067BF7EA}" type="slidenum">
              <a:rPr lang="en-US" smtClean="0"/>
              <a:pPr/>
              <a:t>‹#›</a:t>
            </a:fld>
            <a:endParaRPr lang="en-US" dirty="0"/>
          </a:p>
        </p:txBody>
      </p:sp>
    </p:spTree>
    <p:extLst>
      <p:ext uri="{BB962C8B-B14F-4D97-AF65-F5344CB8AC3E}">
        <p14:creationId xmlns:p14="http://schemas.microsoft.com/office/powerpoint/2010/main" val="4092043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6/30/2021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71941E-999A-46A6-8647-0420067BF7EA}" type="slidenum">
              <a:rPr lang="en-US" smtClean="0"/>
              <a:pPr/>
              <a:t>‹#›</a:t>
            </a:fld>
            <a:endParaRPr lang="en-US" dirty="0"/>
          </a:p>
        </p:txBody>
      </p:sp>
    </p:spTree>
    <p:extLst>
      <p:ext uri="{BB962C8B-B14F-4D97-AF65-F5344CB8AC3E}">
        <p14:creationId xmlns:p14="http://schemas.microsoft.com/office/powerpoint/2010/main" val="1749696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E36636D-D922-432D-A958-524484B5923D}" type="datetimeFigureOut">
              <a:rPr lang="en-US" smtClean="0"/>
              <a:pPr/>
              <a:t>6/30/2021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B71941E-999A-46A6-8647-0420067BF7EA}"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558302"/>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3668" r:id="rId13"/>
    <p:sldLayoutId id="2147483667" r:id="rId14"/>
    <p:sldLayoutId id="2147483664" r:id="rId15"/>
    <p:sldLayoutId id="2147483665" r:id="rId16"/>
    <p:sldLayoutId id="2147483666" r:id="rId17"/>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dn.pixabay.com/photo/2018/02/24/17/31/silhouette-3178687_640.png"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cdn.pixabay.com/photo/2018/02/24/17/31/silhouette-3178687_640.png" TargetMode="External"/><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audio" Target="../media/media4.m4a"/><Relationship Id="rId13" Type="http://schemas.openxmlformats.org/officeDocument/2006/relationships/image" Target="../media/image6.jpeg"/><Relationship Id="rId18" Type="http://schemas.openxmlformats.org/officeDocument/2006/relationships/image" Target="../media/image10.png"/><Relationship Id="rId3" Type="http://schemas.microsoft.com/office/2007/relationships/media" Target="../media/media2.mp4"/><Relationship Id="rId7" Type="http://schemas.microsoft.com/office/2007/relationships/media" Target="../media/media4.m4a"/><Relationship Id="rId12" Type="http://schemas.openxmlformats.org/officeDocument/2006/relationships/image" Target="../media/image5.jpeg"/><Relationship Id="rId17" Type="http://schemas.microsoft.com/office/2007/relationships/hdphoto" Target="../media/hdphoto2.wdp"/><Relationship Id="rId2" Type="http://schemas.openxmlformats.org/officeDocument/2006/relationships/audio" Target="../media/media1.mp4"/><Relationship Id="rId16" Type="http://schemas.openxmlformats.org/officeDocument/2006/relationships/image" Target="../media/image9.png"/><Relationship Id="rId1" Type="http://schemas.microsoft.com/office/2007/relationships/media" Target="../media/media1.mp4"/><Relationship Id="rId6" Type="http://schemas.openxmlformats.org/officeDocument/2006/relationships/audio" Target="../media/media3.m4a"/><Relationship Id="rId11" Type="http://schemas.openxmlformats.org/officeDocument/2006/relationships/slideLayout" Target="../slideLayouts/slideLayout6.xml"/><Relationship Id="rId5" Type="http://schemas.microsoft.com/office/2007/relationships/media" Target="../media/media3.m4a"/><Relationship Id="rId15" Type="http://schemas.openxmlformats.org/officeDocument/2006/relationships/image" Target="../media/image8.jpeg"/><Relationship Id="rId10" Type="http://schemas.microsoft.com/office/2007/relationships/media" Target="../media/media5.aac"/><Relationship Id="rId4" Type="http://schemas.openxmlformats.org/officeDocument/2006/relationships/audio" Target="../media/media2.mp4"/><Relationship Id="rId9" Type="http://schemas.openxmlformats.org/officeDocument/2006/relationships/audio" Target="NULL" TargetMode="External"/><Relationship Id="rId14"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pixabay.com/en/silhouette-wand-teacher-professor-3178687/" TargetMode="External"/><Relationship Id="rId7" Type="http://schemas.openxmlformats.org/officeDocument/2006/relationships/diagramColors" Target="../diagrams/colors5.xml"/><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1.xml.rels><?xml version="1.0" encoding="UTF-8" standalone="yes"?>
<Relationships xmlns="http://schemas.openxmlformats.org/package/2006/relationships"><Relationship Id="rId3" Type="http://schemas.openxmlformats.org/officeDocument/2006/relationships/hyperlink" Target="https://data.gov.au/dataset/ds-sa-21386a53-56a1-4edf-bd0b-61ed15f10acf/details?q=" TargetMode="External"/><Relationship Id="rId2" Type="http://schemas.openxmlformats.org/officeDocument/2006/relationships/hyperlink" Target="https://github.com/Kome28/DAB_103/blob/main/DAB_103.ipynb"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cdn.pixabay.com/photo/2016/03/05/11/33/old-books-1237619_960_720.jpg" TargetMode="External"/><Relationship Id="rId2" Type="http://schemas.openxmlformats.org/officeDocument/2006/relationships/hyperlink" Target="https://cdn.pixabay.com/photo/2018/02/24/17/31/silhouette-3178687_640.png" TargetMode="External"/><Relationship Id="rId1" Type="http://schemas.openxmlformats.org/officeDocument/2006/relationships/slideLayout" Target="../slideLayouts/slideLayout6.xml"/><Relationship Id="rId5" Type="http://schemas.openxmlformats.org/officeDocument/2006/relationships/hyperlink" Target="https://in.pinterest.com/pin/626915210602043222/" TargetMode="External"/><Relationship Id="rId4" Type="http://schemas.openxmlformats.org/officeDocument/2006/relationships/hyperlink" Target="https://bovaryscomplaint.com/wp-content/uploads/2019/04/image-2.jpg"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topthinkandunderstand.blogspot.com/2010/10/smile-if-not-for-yourself-do-it-for.html" TargetMode="External"/><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dn.pixabay.com/photo/2018/02/24/17/31/silhouette-3178687_640.png" TargetMode="External"/><Relationship Id="rId1" Type="http://schemas.openxmlformats.org/officeDocument/2006/relationships/slideLayout" Target="../slideLayouts/slideLayout6.xml"/><Relationship Id="rId4" Type="http://schemas.openxmlformats.org/officeDocument/2006/relationships/hyperlink" Target="http://www.pngall.com/teacher-p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s://cdn.pixabay.com/photo/2018/02/24/17/31/silhouette-3178687_640.png" TargetMode="Externa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pixabay.com/photos/old-books-book-books-old-reading-1237619/" TargetMode="External"/><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bovaryscomplaint.com/page/2/" TargetMode="External"/><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sky, way, scene, road&#10;&#10;Description automatically generated">
            <a:hlinkClick r:id="rId2"/>
            <a:extLst>
              <a:ext uri="{FF2B5EF4-FFF2-40B4-BE49-F238E27FC236}">
                <a16:creationId xmlns:a16="http://schemas.microsoft.com/office/drawing/2014/main" id="{91078DBA-6E69-4829-94CE-B938D1E85DB4}"/>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Diffused/>
                    </a14:imgEffect>
                    <a14:imgEffect>
                      <a14:colorTemperature colorTemp="6497"/>
                    </a14:imgEffect>
                    <a14:imgEffect>
                      <a14:saturation sat="200000"/>
                    </a14:imgEffect>
                  </a14:imgLayer>
                </a14:imgProps>
              </a:ext>
            </a:extLst>
          </a:blip>
          <a:srcRect r="7110" b="-1"/>
          <a:stretch/>
        </p:blipFill>
        <p:spPr>
          <a:xfrm>
            <a:off x="20" y="10"/>
            <a:ext cx="12191980" cy="6857990"/>
          </a:xfrm>
          <a:prstGeom prst="rect">
            <a:avLst/>
          </a:prstGeom>
        </p:spPr>
      </p:pic>
      <p:sp>
        <p:nvSpPr>
          <p:cNvPr id="4" name="TextBox 3">
            <a:extLst>
              <a:ext uri="{FF2B5EF4-FFF2-40B4-BE49-F238E27FC236}">
                <a16:creationId xmlns:a16="http://schemas.microsoft.com/office/drawing/2014/main" id="{0F238B49-21A2-4324-AAF6-8371C998E5B2}"/>
              </a:ext>
            </a:extLst>
          </p:cNvPr>
          <p:cNvSpPr txBox="1"/>
          <p:nvPr/>
        </p:nvSpPr>
        <p:spPr>
          <a:xfrm>
            <a:off x="383960" y="410136"/>
            <a:ext cx="11556506" cy="707886"/>
          </a:xfrm>
          <a:prstGeom prst="rect">
            <a:avLst/>
          </a:prstGeom>
          <a:noFill/>
        </p:spPr>
        <p:txBody>
          <a:bodyPr wrap="square">
            <a:spAutoFit/>
          </a:bodyPr>
          <a:lstStyle/>
          <a:p>
            <a:r>
              <a:rPr lang="en-IN" sz="3600" b="1" dirty="0">
                <a:solidFill>
                  <a:srgbClr val="333333"/>
                </a:solidFill>
                <a:latin typeface="Ink Free" panose="03080402000500000000" pitchFamily="66" charset="0"/>
              </a:rPr>
              <a:t>R</a:t>
            </a:r>
            <a:r>
              <a:rPr lang="en-IN" sz="3600" b="1" i="0" dirty="0">
                <a:solidFill>
                  <a:srgbClr val="333333"/>
                </a:solidFill>
                <a:effectLst/>
                <a:latin typeface="Ink Free" panose="03080402000500000000" pitchFamily="66" charset="0"/>
              </a:rPr>
              <a:t>oad</a:t>
            </a:r>
            <a:r>
              <a:rPr lang="en-IN" sz="4000" b="1" i="0" dirty="0">
                <a:solidFill>
                  <a:srgbClr val="333333"/>
                </a:solidFill>
                <a:effectLst/>
                <a:latin typeface="Ink Free" panose="03080402000500000000" pitchFamily="66" charset="0"/>
              </a:rPr>
              <a:t> crashes and casualties in South Australia.</a:t>
            </a:r>
            <a:endParaRPr lang="en-IN" sz="4000" b="1" dirty="0">
              <a:latin typeface="Ink Free" panose="03080402000500000000" pitchFamily="66" charset="0"/>
            </a:endParaRPr>
          </a:p>
        </p:txBody>
      </p:sp>
    </p:spTree>
    <p:extLst>
      <p:ext uri="{BB962C8B-B14F-4D97-AF65-F5344CB8AC3E}">
        <p14:creationId xmlns:p14="http://schemas.microsoft.com/office/powerpoint/2010/main" val="3802487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17A68B-1E84-4A84-96E1-ECF4CF886D62}"/>
              </a:ext>
            </a:extLst>
          </p:cNvPr>
          <p:cNvSpPr txBox="1"/>
          <p:nvPr/>
        </p:nvSpPr>
        <p:spPr>
          <a:xfrm>
            <a:off x="760674" y="172690"/>
            <a:ext cx="10670651" cy="62818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Position in vehicle :       A description of the position of a casualty in or on a unit involved in a road crash</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Thrown Out         :         An indication of whether the casualty is thrown out of a unit as a result of a road crash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Injury Extent        :         A description of the severity of the injury sustained as a result of a road crash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Seat belt               :         An indicator of the casualty's seat belt usage in a road crash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Helmet                  :        An indicator of the casualty's helmet usage in a road crash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Hospital                :        The name of the hospital where a casualty is treated or admitted</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Report ID              :        Unique number assigned to records to separate individual crashes</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Unit Number        :        A number assigned to a unit involved in a road crash </a:t>
            </a:r>
            <a:endParaRPr lang="en-IN" dirty="0">
              <a:latin typeface="Calibri" panose="020F0502020204030204" pitchFamily="34" charset="0"/>
              <a:cs typeface="Calibri" panose="020F0502020204030204" pitchFamily="34" charset="0"/>
            </a:endParaRPr>
          </a:p>
          <a:p>
            <a:pPr>
              <a:lnSpc>
                <a:spcPct val="150000"/>
              </a:lnSpc>
            </a:pPr>
            <a:endParaRPr lang="en-IN" dirty="0">
              <a:latin typeface="Calibri" panose="020F0502020204030204" pitchFamily="34" charset="0"/>
              <a:cs typeface="Calibri" panose="020F0502020204030204" pitchFamily="34" charset="0"/>
            </a:endParaRPr>
          </a:p>
          <a:p>
            <a:pPr>
              <a:lnSpc>
                <a:spcPct val="150000"/>
              </a:lnSpc>
            </a:pPr>
            <a:r>
              <a:rPr lang="en-US" sz="2000" b="1" i="1" u="sng" dirty="0">
                <a:solidFill>
                  <a:schemeClr val="accent6">
                    <a:lumMod val="75000"/>
                  </a:schemeClr>
                </a:solidFill>
                <a:latin typeface="Calibri" panose="020F0502020204030204" pitchFamily="34" charset="0"/>
                <a:cs typeface="Calibri" panose="020F0502020204030204" pitchFamily="34" charset="0"/>
              </a:rPr>
              <a:t>The crash dataset contains 30 columns. Description of the dataset is given below:</a:t>
            </a:r>
            <a:endParaRPr lang="en-US" sz="2000" b="1" i="1" u="sng"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Report ID              :           Unique number assigned to records to separate individual crashes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Stats Area             :           A code defining whether the road crash occurred within City, Metro or Country Area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 Suburb                 :           The Suburb that the crash occurred in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Postcode               :           The Postcode that the crash occurred in </a:t>
            </a:r>
          </a:p>
          <a:p>
            <a:pPr>
              <a:lnSpc>
                <a:spcPct val="150000"/>
              </a:lnSpc>
            </a:pP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16294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CE481D-3F98-4500-B1C2-BB2D667EAEA5}"/>
              </a:ext>
            </a:extLst>
          </p:cNvPr>
          <p:cNvSpPr txBox="1"/>
          <p:nvPr/>
        </p:nvSpPr>
        <p:spPr>
          <a:xfrm>
            <a:off x="862718" y="236552"/>
            <a:ext cx="10686552" cy="58663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Total Units             :          The total number of units involved in a road crash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Total Casualties    :           Total number of casualties (fatalities + treated injuries) as a result of a road crash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Total Fatalities      :           Total number of fatalities as a result of a road crash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Total Serious Injuries    :     Total number of people admitted to hospital with overnight stay as a result of a road crash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Total Minor Injuries       :    Total number of people treated by private doctor or treated at hospital but not admitted</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Year                                   :	 Year of Crash</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Month                               :    Month crash occurred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Day                                    :    The day of the week the crash occurred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Time                                  :    The reported time of the crash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Area Speed Limit             :    The speed limit at the time and location of the crash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Position Type                   :     Identifying if a crash location was at an intersection or midblock </a:t>
            </a:r>
          </a:p>
          <a:p>
            <a:pPr>
              <a:lnSpc>
                <a:spcPct val="150000"/>
              </a:lnSpc>
            </a:pP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2963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FAB3E1-C91F-4860-8685-48B85145D7EE}"/>
              </a:ext>
            </a:extLst>
          </p:cNvPr>
          <p:cNvSpPr txBox="1"/>
          <p:nvPr/>
        </p:nvSpPr>
        <p:spPr>
          <a:xfrm>
            <a:off x="1054873" y="421420"/>
            <a:ext cx="10082254" cy="56323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Horizontal Alignment     :     Defines the horizontal alignment of the road at the sight of the crash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Vertical Alignment          :     Defines the vertical alignment of the road at the sight of the crash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Other Features                :     Defines other relevant features of the crash site locations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Surface Type                    :     Defines the road surface type at the crash location</a:t>
            </a:r>
            <a:endParaRPr lang="en-IN"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Road Moisture                 :     Defines the pavement surface moisture condition at the crash location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Weather                            :     Defines the weather condition at the time and location of the crash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Light Conditions               :     The lighting condition at the time and location of the crash</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Crash Type                        :      Defines the road crash type</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Unit Responsible             :       The number of the unit determined to be responsible for the road crash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Entity Code                       :       A code defining the entity deemed to be responsible for the road crash</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Crash Severity                   :        Defines the road crash severity Decoded values: “3: SI” = Serious Injury, “2: MI”,   = Minor Injury, “1: PDO” = Property Damage Only</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Traffic Control                   :        Defines the traffic control at the time and location of the road crash </a:t>
            </a:r>
          </a:p>
          <a:p>
            <a:endParaRPr lang="en-IN" dirty="0"/>
          </a:p>
        </p:txBody>
      </p:sp>
    </p:spTree>
    <p:extLst>
      <p:ext uri="{BB962C8B-B14F-4D97-AF65-F5344CB8AC3E}">
        <p14:creationId xmlns:p14="http://schemas.microsoft.com/office/powerpoint/2010/main" val="2121180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0DA51A-778E-4EE3-894F-7F66FD0D32D5}"/>
              </a:ext>
            </a:extLst>
          </p:cNvPr>
          <p:cNvSpPr txBox="1"/>
          <p:nvPr/>
        </p:nvSpPr>
        <p:spPr>
          <a:xfrm>
            <a:off x="991808" y="445697"/>
            <a:ext cx="10507765" cy="58663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DUI Involved            :         Involved if at least one controller in the crash recorded an illegal Blood Alcohol Concentration level</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Drugs Involved       :        Involved if at least one controller in the crash tested positive for a prescribed drug</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Unique Loc             :        A concatenation of the X and Y coordinate</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X                               :       The X coordinate of the crash when located</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Y                               :       The Y coordinate of the crash when located</a:t>
            </a:r>
          </a:p>
          <a:p>
            <a:pPr>
              <a:lnSpc>
                <a:spcPct val="150000"/>
              </a:lnSpc>
            </a:pPr>
            <a:endParaRPr lang="en-US" i="1" u="sng" dirty="0">
              <a:solidFill>
                <a:schemeClr val="accent6">
                  <a:lumMod val="75000"/>
                </a:schemeClr>
              </a:solidFill>
              <a:latin typeface="Calibri" panose="020F0502020204030204" pitchFamily="34" charset="0"/>
              <a:cs typeface="Calibri" panose="020F0502020204030204" pitchFamily="34" charset="0"/>
            </a:endParaRPr>
          </a:p>
          <a:p>
            <a:pPr>
              <a:lnSpc>
                <a:spcPct val="150000"/>
              </a:lnSpc>
            </a:pPr>
            <a:r>
              <a:rPr lang="en-US" i="1" u="sng" dirty="0">
                <a:solidFill>
                  <a:schemeClr val="accent6">
                    <a:lumMod val="75000"/>
                  </a:schemeClr>
                </a:solidFill>
                <a:latin typeface="Calibri" panose="020F0502020204030204" pitchFamily="34" charset="0"/>
                <a:cs typeface="Calibri" panose="020F0502020204030204" pitchFamily="34" charset="0"/>
              </a:rPr>
              <a:t>The </a:t>
            </a:r>
            <a:r>
              <a:rPr lang="en-US" b="1" i="1" u="sng" dirty="0">
                <a:solidFill>
                  <a:schemeClr val="accent6">
                    <a:lumMod val="75000"/>
                  </a:schemeClr>
                </a:solidFill>
                <a:latin typeface="Calibri" panose="020F0502020204030204" pitchFamily="34" charset="0"/>
                <a:cs typeface="Calibri" panose="020F0502020204030204" pitchFamily="34" charset="0"/>
              </a:rPr>
              <a:t>unit dataset </a:t>
            </a:r>
            <a:r>
              <a:rPr lang="en-US" i="1" u="sng" dirty="0">
                <a:solidFill>
                  <a:schemeClr val="accent6">
                    <a:lumMod val="75000"/>
                  </a:schemeClr>
                </a:solidFill>
                <a:latin typeface="Calibri" panose="020F0502020204030204" pitchFamily="34" charset="0"/>
                <a:cs typeface="Calibri" panose="020F0502020204030204" pitchFamily="34" charset="0"/>
              </a:rPr>
              <a:t>has 12 columns. Description of the dataset are as follows:</a:t>
            </a:r>
            <a:endParaRPr lang="en-US"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Number of Casualties       :        The total number of casualties for a unit involved in a road crash</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Vehicle Reg State               :        The state or Territory the unit is registered in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Unit type                             :        A code defining the type of unit involved in a road crash</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Vehicle Year                        :        The year of manufacture of a vehicle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Direction of Travel             :        A code defining the direction of travel of a unit immediately prior the road crash</a:t>
            </a:r>
          </a:p>
        </p:txBody>
      </p:sp>
    </p:spTree>
    <p:extLst>
      <p:ext uri="{BB962C8B-B14F-4D97-AF65-F5344CB8AC3E}">
        <p14:creationId xmlns:p14="http://schemas.microsoft.com/office/powerpoint/2010/main" val="3824888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4B1392-84B0-425C-B935-28E2ACA0CA4C}"/>
              </a:ext>
            </a:extLst>
          </p:cNvPr>
          <p:cNvSpPr txBox="1"/>
          <p:nvPr/>
        </p:nvSpPr>
        <p:spPr>
          <a:xfrm>
            <a:off x="716232" y="275829"/>
            <a:ext cx="10902611" cy="526618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Unit sex                               :         A code defining  sex of the controller of the unit involved in road crash</a:t>
            </a:r>
            <a:endParaRPr lang="en-IN"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Unit Age                              :         The age of the controller of the unit involved in a road crash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License State                      :           A code defining the state of issue of the license of the driver/rider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License Class                      :           A code defining the class of the license held by the driver/rider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License Type                       :            A code defining the level of license held by the driver/rider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Towing                                 :            A code defining if the unit was towing another unit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Unit Movement                 :            A code defining movement of a unit immediately prior to the road crash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 Number of occupants      :            A code defining the number of occupants in unit at the time of crash</a:t>
            </a:r>
          </a:p>
          <a:p>
            <a:pPr marL="285750" indent="-285750" defTabSz="914400">
              <a:lnSpc>
                <a:spcPct val="150000"/>
              </a:lnSpc>
              <a:spcAft>
                <a:spcPts val="600"/>
              </a:spcAft>
              <a:buClr>
                <a:schemeClr val="accent1"/>
              </a:buClr>
              <a:buFont typeface="Calibri" panose="020F0502020204030204" pitchFamily="34" charset="0"/>
              <a:buChar char="•"/>
            </a:pPr>
            <a:r>
              <a:rPr lang="en-US" dirty="0">
                <a:solidFill>
                  <a:schemeClr val="tx1">
                    <a:lumMod val="95000"/>
                    <a:lumOff val="5000"/>
                  </a:schemeClr>
                </a:solidFill>
              </a:rPr>
              <a:t>Postcode                             :            The residential postcode of the unit in a road crash</a:t>
            </a:r>
          </a:p>
          <a:p>
            <a:pPr marL="285750" indent="-285750" defTabSz="914400">
              <a:lnSpc>
                <a:spcPct val="150000"/>
              </a:lnSpc>
              <a:spcAft>
                <a:spcPts val="600"/>
              </a:spcAft>
              <a:buClr>
                <a:schemeClr val="accent1"/>
              </a:buClr>
              <a:buFont typeface="Calibri" panose="020F0502020204030204" pitchFamily="34" charset="0"/>
              <a:buChar char="•"/>
            </a:pPr>
            <a:r>
              <a:rPr lang="en-US" dirty="0">
                <a:solidFill>
                  <a:schemeClr val="tx1">
                    <a:lumMod val="95000"/>
                    <a:lumOff val="5000"/>
                  </a:schemeClr>
                </a:solidFill>
              </a:rPr>
              <a:t>Rollover                               :              Subsequent rollover of vehicle Fire </a:t>
            </a:r>
          </a:p>
          <a:p>
            <a:pPr marL="285750" indent="-285750" defTabSz="914400">
              <a:lnSpc>
                <a:spcPct val="150000"/>
              </a:lnSpc>
              <a:spcAft>
                <a:spcPts val="600"/>
              </a:spcAft>
              <a:buClr>
                <a:schemeClr val="accent1"/>
              </a:buClr>
              <a:buFont typeface="Calibri" panose="020F0502020204030204" pitchFamily="34" charset="0"/>
              <a:buChar char="•"/>
            </a:pPr>
            <a:r>
              <a:rPr lang="en-US" dirty="0">
                <a:solidFill>
                  <a:schemeClr val="tx1">
                    <a:lumMod val="95000"/>
                    <a:lumOff val="5000"/>
                  </a:schemeClr>
                </a:solidFill>
              </a:rPr>
              <a:t>Fire                                       :             Vehicle caught fire at some stage in the crash</a:t>
            </a:r>
          </a:p>
          <a:p>
            <a:pPr marL="285750" indent="-285750" defTabSz="914400">
              <a:lnSpc>
                <a:spcPct val="150000"/>
              </a:lnSpc>
              <a:spcAft>
                <a:spcPts val="600"/>
              </a:spcAft>
              <a:buClr>
                <a:schemeClr val="accent1"/>
              </a:buClr>
              <a:buFont typeface="Calibri" panose="020F0502020204030204" pitchFamily="34" charset="0"/>
              <a:buChar char="•"/>
            </a:pPr>
            <a:r>
              <a:rPr lang="en-US" dirty="0">
                <a:solidFill>
                  <a:schemeClr val="tx1">
                    <a:lumMod val="95000"/>
                    <a:lumOff val="5000"/>
                  </a:schemeClr>
                </a:solidFill>
              </a:rPr>
              <a:t>Unit Number                      :              A number assigned to a unit involved in a road crash</a:t>
            </a:r>
          </a:p>
        </p:txBody>
      </p:sp>
    </p:spTree>
    <p:extLst>
      <p:ext uri="{BB962C8B-B14F-4D97-AF65-F5344CB8AC3E}">
        <p14:creationId xmlns:p14="http://schemas.microsoft.com/office/powerpoint/2010/main" val="3474283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5E24F6E-491B-43EA-AE5A-043A955ABCAC}"/>
              </a:ext>
            </a:extLst>
          </p:cNvPr>
          <p:cNvGrpSpPr/>
          <p:nvPr/>
        </p:nvGrpSpPr>
        <p:grpSpPr>
          <a:xfrm>
            <a:off x="1333270" y="868560"/>
            <a:ext cx="10624951" cy="5141623"/>
            <a:chOff x="2031999" y="1401418"/>
            <a:chExt cx="9865139" cy="4736916"/>
          </a:xfrm>
        </p:grpSpPr>
        <p:graphicFrame>
          <p:nvGraphicFramePr>
            <p:cNvPr id="2" name="Diagram 1">
              <a:extLst>
                <a:ext uri="{FF2B5EF4-FFF2-40B4-BE49-F238E27FC236}">
                  <a16:creationId xmlns:a16="http://schemas.microsoft.com/office/drawing/2014/main" id="{ADABB2A8-3FE1-4823-A737-D3349C236BA7}"/>
                </a:ext>
              </a:extLst>
            </p:cNvPr>
            <p:cNvGraphicFramePr/>
            <p:nvPr>
              <p:extLst>
                <p:ext uri="{D42A27DB-BD31-4B8C-83A1-F6EECF244321}">
                  <p14:modId xmlns:p14="http://schemas.microsoft.com/office/powerpoint/2010/main" val="582531221"/>
                </p:ext>
              </p:extLst>
            </p:nvPr>
          </p:nvGraphicFramePr>
          <p:xfrm>
            <a:off x="2031999" y="1401418"/>
            <a:ext cx="9865139" cy="4736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lowchart: Connector 5">
              <a:extLst>
                <a:ext uri="{FF2B5EF4-FFF2-40B4-BE49-F238E27FC236}">
                  <a16:creationId xmlns:a16="http://schemas.microsoft.com/office/drawing/2014/main" id="{EC271616-2558-4A86-9273-099BB30706CB}"/>
                </a:ext>
              </a:extLst>
            </p:cNvPr>
            <p:cNvSpPr/>
            <p:nvPr/>
          </p:nvSpPr>
          <p:spPr>
            <a:xfrm>
              <a:off x="4066469" y="2839938"/>
              <a:ext cx="1633740" cy="158082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Road Crash Data</a:t>
              </a:r>
              <a:endParaRPr lang="en-IN" dirty="0"/>
            </a:p>
          </p:txBody>
        </p:sp>
      </p:grpSp>
    </p:spTree>
    <p:extLst>
      <p:ext uri="{BB962C8B-B14F-4D97-AF65-F5344CB8AC3E}">
        <p14:creationId xmlns:p14="http://schemas.microsoft.com/office/powerpoint/2010/main" val="770345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2678B-891D-4F39-9EFE-309222578D98}"/>
              </a:ext>
            </a:extLst>
          </p:cNvPr>
          <p:cNvSpPr>
            <a:spLocks noGrp="1"/>
          </p:cNvSpPr>
          <p:nvPr>
            <p:ph type="title"/>
          </p:nvPr>
        </p:nvSpPr>
        <p:spPr>
          <a:xfrm>
            <a:off x="3565864" y="768156"/>
            <a:ext cx="5060271" cy="886829"/>
          </a:xfrm>
          <a:effectLst>
            <a:outerShdw blurRad="50800" dist="38100" dir="13500000" algn="br" rotWithShape="0">
              <a:prstClr val="black">
                <a:alpha val="40000"/>
              </a:prstClr>
            </a:outerShdw>
          </a:effectLst>
        </p:spPr>
        <p:txBody>
          <a:bodyPr>
            <a:normAutofit/>
          </a:bodyPr>
          <a:lstStyle/>
          <a:p>
            <a:pPr algn="ctr"/>
            <a:r>
              <a:rPr lang="en-US" sz="4000" b="1" dirty="0">
                <a:solidFill>
                  <a:schemeClr val="accent1">
                    <a:lumMod val="50000"/>
                  </a:schemeClr>
                </a:solidFill>
                <a:latin typeface="Ink Free" panose="03080402000500000000" pitchFamily="66" charset="0"/>
              </a:rPr>
              <a:t>Datatype Of Variables</a:t>
            </a:r>
            <a:endParaRPr lang="en-IN" sz="4000" b="1" dirty="0">
              <a:solidFill>
                <a:schemeClr val="accent1">
                  <a:lumMod val="50000"/>
                </a:schemeClr>
              </a:solidFill>
              <a:latin typeface="Ink Free" panose="03080402000500000000" pitchFamily="66" charset="0"/>
            </a:endParaRPr>
          </a:p>
        </p:txBody>
      </p:sp>
      <p:graphicFrame>
        <p:nvGraphicFramePr>
          <p:cNvPr id="13" name="Table 13">
            <a:extLst>
              <a:ext uri="{FF2B5EF4-FFF2-40B4-BE49-F238E27FC236}">
                <a16:creationId xmlns:a16="http://schemas.microsoft.com/office/drawing/2014/main" id="{8A1FEE7E-81F4-49F2-B012-D56ECD8E6B3B}"/>
              </a:ext>
            </a:extLst>
          </p:cNvPr>
          <p:cNvGraphicFramePr>
            <a:graphicFrameLocks noGrp="1"/>
          </p:cNvGraphicFramePr>
          <p:nvPr>
            <p:extLst>
              <p:ext uri="{D42A27DB-BD31-4B8C-83A1-F6EECF244321}">
                <p14:modId xmlns:p14="http://schemas.microsoft.com/office/powerpoint/2010/main" val="58630554"/>
              </p:ext>
            </p:extLst>
          </p:nvPr>
        </p:nvGraphicFramePr>
        <p:xfrm>
          <a:off x="8919895" y="3429000"/>
          <a:ext cx="1498201" cy="2815503"/>
        </p:xfrm>
        <a:graphic>
          <a:graphicData uri="http://schemas.openxmlformats.org/drawingml/2006/table">
            <a:tbl>
              <a:tblPr firstRow="1" bandRow="1">
                <a:tableStyleId>{BC89EF96-8CEA-46FF-86C4-4CE0E7609802}</a:tableStyleId>
              </a:tblPr>
              <a:tblGrid>
                <a:gridCol w="1498201">
                  <a:extLst>
                    <a:ext uri="{9D8B030D-6E8A-4147-A177-3AD203B41FA5}">
                      <a16:colId xmlns:a16="http://schemas.microsoft.com/office/drawing/2014/main" val="2633199043"/>
                    </a:ext>
                  </a:extLst>
                </a:gridCol>
              </a:tblGrid>
              <a:tr h="3423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Casualty Type</a:t>
                      </a:r>
                    </a:p>
                  </a:txBody>
                  <a:tcPr/>
                </a:tc>
                <a:extLst>
                  <a:ext uri="{0D108BD9-81ED-4DB2-BD59-A6C34878D82A}">
                    <a16:rowId xmlns:a16="http://schemas.microsoft.com/office/drawing/2014/main" val="1645880929"/>
                  </a:ext>
                </a:extLst>
              </a:tr>
              <a:tr h="3423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Sex</a:t>
                      </a:r>
                    </a:p>
                  </a:txBody>
                  <a:tcPr/>
                </a:tc>
                <a:extLst>
                  <a:ext uri="{0D108BD9-81ED-4DB2-BD59-A6C34878D82A}">
                    <a16:rowId xmlns:a16="http://schemas.microsoft.com/office/drawing/2014/main" val="2157482405"/>
                  </a:ext>
                </a:extLst>
              </a:tr>
              <a:tr h="4191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Position in vehicle</a:t>
                      </a:r>
                    </a:p>
                  </a:txBody>
                  <a:tcPr/>
                </a:tc>
                <a:extLst>
                  <a:ext uri="{0D108BD9-81ED-4DB2-BD59-A6C34878D82A}">
                    <a16:rowId xmlns:a16="http://schemas.microsoft.com/office/drawing/2014/main" val="3597993319"/>
                  </a:ext>
                </a:extLst>
              </a:tr>
              <a:tr h="3423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Thrown out</a:t>
                      </a:r>
                    </a:p>
                  </a:txBody>
                  <a:tcPr/>
                </a:tc>
                <a:extLst>
                  <a:ext uri="{0D108BD9-81ED-4DB2-BD59-A6C34878D82A}">
                    <a16:rowId xmlns:a16="http://schemas.microsoft.com/office/drawing/2014/main" val="1022517240"/>
                  </a:ext>
                </a:extLst>
              </a:tr>
              <a:tr h="3423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Injury extent</a:t>
                      </a:r>
                    </a:p>
                  </a:txBody>
                  <a:tcPr/>
                </a:tc>
                <a:extLst>
                  <a:ext uri="{0D108BD9-81ED-4DB2-BD59-A6C34878D82A}">
                    <a16:rowId xmlns:a16="http://schemas.microsoft.com/office/drawing/2014/main" val="354239180"/>
                  </a:ext>
                </a:extLst>
              </a:tr>
              <a:tr h="3423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Seat belt</a:t>
                      </a:r>
                    </a:p>
                  </a:txBody>
                  <a:tcPr/>
                </a:tc>
                <a:extLst>
                  <a:ext uri="{0D108BD9-81ED-4DB2-BD59-A6C34878D82A}">
                    <a16:rowId xmlns:a16="http://schemas.microsoft.com/office/drawing/2014/main" val="1808313077"/>
                  </a:ext>
                </a:extLst>
              </a:tr>
              <a:tr h="3423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Helmet</a:t>
                      </a:r>
                    </a:p>
                  </a:txBody>
                  <a:tcPr/>
                </a:tc>
                <a:extLst>
                  <a:ext uri="{0D108BD9-81ED-4DB2-BD59-A6C34878D82A}">
                    <a16:rowId xmlns:a16="http://schemas.microsoft.com/office/drawing/2014/main" val="3252109952"/>
                  </a:ext>
                </a:extLst>
              </a:tr>
              <a:tr h="3423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Hospital</a:t>
                      </a:r>
                      <a:endParaRPr lang="en-IN" sz="1400" dirty="0"/>
                    </a:p>
                  </a:txBody>
                  <a:tcPr/>
                </a:tc>
                <a:extLst>
                  <a:ext uri="{0D108BD9-81ED-4DB2-BD59-A6C34878D82A}">
                    <a16:rowId xmlns:a16="http://schemas.microsoft.com/office/drawing/2014/main" val="3689194455"/>
                  </a:ext>
                </a:extLst>
              </a:tr>
            </a:tbl>
          </a:graphicData>
        </a:graphic>
      </p:graphicFrame>
      <p:graphicFrame>
        <p:nvGraphicFramePr>
          <p:cNvPr id="31" name="Table 31">
            <a:extLst>
              <a:ext uri="{FF2B5EF4-FFF2-40B4-BE49-F238E27FC236}">
                <a16:creationId xmlns:a16="http://schemas.microsoft.com/office/drawing/2014/main" id="{3D83E0F7-527C-4EE3-96E8-D3A47FCB4DC9}"/>
              </a:ext>
            </a:extLst>
          </p:cNvPr>
          <p:cNvGraphicFramePr>
            <a:graphicFrameLocks noGrp="1"/>
          </p:cNvGraphicFramePr>
          <p:nvPr>
            <p:extLst>
              <p:ext uri="{D42A27DB-BD31-4B8C-83A1-F6EECF244321}">
                <p14:modId xmlns:p14="http://schemas.microsoft.com/office/powerpoint/2010/main" val="1589932929"/>
              </p:ext>
            </p:extLst>
          </p:nvPr>
        </p:nvGraphicFramePr>
        <p:xfrm>
          <a:off x="4375501" y="4815098"/>
          <a:ext cx="1498201" cy="1011951"/>
        </p:xfrm>
        <a:graphic>
          <a:graphicData uri="http://schemas.openxmlformats.org/drawingml/2006/table">
            <a:tbl>
              <a:tblPr firstRow="1" bandRow="1">
                <a:tableStyleId>{BC89EF96-8CEA-46FF-86C4-4CE0E7609802}</a:tableStyleId>
              </a:tblPr>
              <a:tblGrid>
                <a:gridCol w="1498201">
                  <a:extLst>
                    <a:ext uri="{9D8B030D-6E8A-4147-A177-3AD203B41FA5}">
                      <a16:colId xmlns:a16="http://schemas.microsoft.com/office/drawing/2014/main" val="2576540123"/>
                    </a:ext>
                  </a:extLst>
                </a:gridCol>
              </a:tblGrid>
              <a:tr h="3373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Casualty number</a:t>
                      </a:r>
                    </a:p>
                  </a:txBody>
                  <a:tcPr/>
                </a:tc>
                <a:extLst>
                  <a:ext uri="{0D108BD9-81ED-4DB2-BD59-A6C34878D82A}">
                    <a16:rowId xmlns:a16="http://schemas.microsoft.com/office/drawing/2014/main" val="316488218"/>
                  </a:ext>
                </a:extLst>
              </a:tr>
              <a:tr h="3373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Casualty Age</a:t>
                      </a:r>
                    </a:p>
                  </a:txBody>
                  <a:tcPr/>
                </a:tc>
                <a:extLst>
                  <a:ext uri="{0D108BD9-81ED-4DB2-BD59-A6C34878D82A}">
                    <a16:rowId xmlns:a16="http://schemas.microsoft.com/office/drawing/2014/main" val="1076635071"/>
                  </a:ext>
                </a:extLst>
              </a:tr>
              <a:tr h="3373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Unit Number</a:t>
                      </a:r>
                    </a:p>
                  </a:txBody>
                  <a:tcPr/>
                </a:tc>
                <a:extLst>
                  <a:ext uri="{0D108BD9-81ED-4DB2-BD59-A6C34878D82A}">
                    <a16:rowId xmlns:a16="http://schemas.microsoft.com/office/drawing/2014/main" val="2188059844"/>
                  </a:ext>
                </a:extLst>
              </a:tr>
            </a:tbl>
          </a:graphicData>
        </a:graphic>
      </p:graphicFrame>
      <p:graphicFrame>
        <p:nvGraphicFramePr>
          <p:cNvPr id="43" name="Table 43">
            <a:extLst>
              <a:ext uri="{FF2B5EF4-FFF2-40B4-BE49-F238E27FC236}">
                <a16:creationId xmlns:a16="http://schemas.microsoft.com/office/drawing/2014/main" id="{F97C8EB5-17F1-44C2-B831-F2F476BF19BF}"/>
              </a:ext>
            </a:extLst>
          </p:cNvPr>
          <p:cNvGraphicFramePr>
            <a:graphicFrameLocks noGrp="1"/>
          </p:cNvGraphicFramePr>
          <p:nvPr>
            <p:extLst>
              <p:ext uri="{D42A27DB-BD31-4B8C-83A1-F6EECF244321}">
                <p14:modId xmlns:p14="http://schemas.microsoft.com/office/powerpoint/2010/main" val="2720134382"/>
              </p:ext>
            </p:extLst>
          </p:nvPr>
        </p:nvGraphicFramePr>
        <p:xfrm>
          <a:off x="1059483" y="4241088"/>
          <a:ext cx="1018364" cy="337316"/>
        </p:xfrm>
        <a:graphic>
          <a:graphicData uri="http://schemas.openxmlformats.org/drawingml/2006/table">
            <a:tbl>
              <a:tblPr firstRow="1" bandRow="1">
                <a:tableStyleId>{BC89EF96-8CEA-46FF-86C4-4CE0E7609802}</a:tableStyleId>
              </a:tblPr>
              <a:tblGrid>
                <a:gridCol w="1018364">
                  <a:extLst>
                    <a:ext uri="{9D8B030D-6E8A-4147-A177-3AD203B41FA5}">
                      <a16:colId xmlns:a16="http://schemas.microsoft.com/office/drawing/2014/main" val="1273259922"/>
                    </a:ext>
                  </a:extLst>
                </a:gridCol>
              </a:tblGrid>
              <a:tr h="3373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Report ID</a:t>
                      </a:r>
                      <a:endParaRPr lang="en-IN" sz="1400" b="0" dirty="0">
                        <a:solidFill>
                          <a:schemeClr val="tx1"/>
                        </a:solidFill>
                      </a:endParaRPr>
                    </a:p>
                  </a:txBody>
                  <a:tcPr/>
                </a:tc>
                <a:extLst>
                  <a:ext uri="{0D108BD9-81ED-4DB2-BD59-A6C34878D82A}">
                    <a16:rowId xmlns:a16="http://schemas.microsoft.com/office/drawing/2014/main" val="1841196524"/>
                  </a:ext>
                </a:extLst>
              </a:tr>
            </a:tbl>
          </a:graphicData>
        </a:graphic>
      </p:graphicFrame>
      <p:grpSp>
        <p:nvGrpSpPr>
          <p:cNvPr id="97" name="Group 96">
            <a:extLst>
              <a:ext uri="{FF2B5EF4-FFF2-40B4-BE49-F238E27FC236}">
                <a16:creationId xmlns:a16="http://schemas.microsoft.com/office/drawing/2014/main" id="{1D13DE48-2FE5-42F4-8DAE-C6D8B2A8D9C5}"/>
              </a:ext>
            </a:extLst>
          </p:cNvPr>
          <p:cNvGrpSpPr/>
          <p:nvPr/>
        </p:nvGrpSpPr>
        <p:grpSpPr>
          <a:xfrm>
            <a:off x="959650" y="1906658"/>
            <a:ext cx="9576823" cy="2840725"/>
            <a:chOff x="959650" y="1906658"/>
            <a:chExt cx="9576823" cy="2840725"/>
          </a:xfrm>
        </p:grpSpPr>
        <p:sp>
          <p:nvSpPr>
            <p:cNvPr id="5" name="Oval 4">
              <a:extLst>
                <a:ext uri="{FF2B5EF4-FFF2-40B4-BE49-F238E27FC236}">
                  <a16:creationId xmlns:a16="http://schemas.microsoft.com/office/drawing/2014/main" id="{F6BE362C-FB13-4426-96E5-49D655129651}"/>
                </a:ext>
              </a:extLst>
            </p:cNvPr>
            <p:cNvSpPr/>
            <p:nvPr/>
          </p:nvSpPr>
          <p:spPr>
            <a:xfrm>
              <a:off x="8801517" y="2259573"/>
              <a:ext cx="1734956" cy="11143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Categorical Variables</a:t>
              </a:r>
              <a:endParaRPr lang="en-IN" dirty="0">
                <a:solidFill>
                  <a:schemeClr val="bg1"/>
                </a:solidFill>
              </a:endParaRPr>
            </a:p>
          </p:txBody>
        </p:sp>
        <p:sp>
          <p:nvSpPr>
            <p:cNvPr id="23" name="Oval 22">
              <a:extLst>
                <a:ext uri="{FF2B5EF4-FFF2-40B4-BE49-F238E27FC236}">
                  <a16:creationId xmlns:a16="http://schemas.microsoft.com/office/drawing/2014/main" id="{7693DA21-5259-4E54-B238-DD3E1C8F1C34}"/>
                </a:ext>
              </a:extLst>
            </p:cNvPr>
            <p:cNvSpPr/>
            <p:nvPr/>
          </p:nvSpPr>
          <p:spPr>
            <a:xfrm>
              <a:off x="4375501" y="3709317"/>
              <a:ext cx="1498202" cy="10380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Numeric Variables</a:t>
              </a:r>
              <a:endParaRPr lang="en-IN" dirty="0">
                <a:solidFill>
                  <a:schemeClr val="bg1"/>
                </a:solidFill>
              </a:endParaRPr>
            </a:p>
          </p:txBody>
        </p:sp>
        <p:sp>
          <p:nvSpPr>
            <p:cNvPr id="71" name="Rectangle: Beveled 70">
              <a:extLst>
                <a:ext uri="{FF2B5EF4-FFF2-40B4-BE49-F238E27FC236}">
                  <a16:creationId xmlns:a16="http://schemas.microsoft.com/office/drawing/2014/main" id="{CB74417C-4BEA-429F-9C05-90D954B79917}"/>
                </a:ext>
              </a:extLst>
            </p:cNvPr>
            <p:cNvSpPr/>
            <p:nvPr/>
          </p:nvSpPr>
          <p:spPr>
            <a:xfrm>
              <a:off x="4242890" y="1906658"/>
              <a:ext cx="2036603" cy="740156"/>
            </a:xfrm>
            <a:prstGeom prst="bevel">
              <a:avLst/>
            </a:prstGeom>
            <a:solidFill>
              <a:srgbClr val="446777"/>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a:p>
              <a:pPr algn="ctr"/>
              <a:r>
                <a:rPr lang="en-US" sz="2400" dirty="0">
                  <a:solidFill>
                    <a:schemeClr val="bg1"/>
                  </a:solidFill>
                </a:rPr>
                <a:t>casualty</a:t>
              </a:r>
              <a:endParaRPr lang="en-IN" sz="2400" dirty="0">
                <a:solidFill>
                  <a:schemeClr val="bg1"/>
                </a:solidFill>
              </a:endParaRPr>
            </a:p>
            <a:p>
              <a:pPr algn="ctr"/>
              <a:endParaRPr lang="en-IN" sz="2400" dirty="0"/>
            </a:p>
          </p:txBody>
        </p:sp>
        <p:sp>
          <p:nvSpPr>
            <p:cNvPr id="80" name="Oval 79">
              <a:extLst>
                <a:ext uri="{FF2B5EF4-FFF2-40B4-BE49-F238E27FC236}">
                  <a16:creationId xmlns:a16="http://schemas.microsoft.com/office/drawing/2014/main" id="{28015B5A-36D6-47EB-9807-A2EFA0AB27DB}"/>
                </a:ext>
              </a:extLst>
            </p:cNvPr>
            <p:cNvSpPr/>
            <p:nvPr/>
          </p:nvSpPr>
          <p:spPr>
            <a:xfrm>
              <a:off x="959650" y="3429000"/>
              <a:ext cx="1218031" cy="743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Unique</a:t>
              </a:r>
              <a:endParaRPr lang="en-IN" dirty="0"/>
            </a:p>
          </p:txBody>
        </p:sp>
        <p:cxnSp>
          <p:nvCxnSpPr>
            <p:cNvPr id="92" name="Straight Arrow Connector 91">
              <a:extLst>
                <a:ext uri="{FF2B5EF4-FFF2-40B4-BE49-F238E27FC236}">
                  <a16:creationId xmlns:a16="http://schemas.microsoft.com/office/drawing/2014/main" id="{AE5B26CB-5569-4D14-B43F-B44F864C297F}"/>
                </a:ext>
              </a:extLst>
            </p:cNvPr>
            <p:cNvCxnSpPr>
              <a:endCxn id="80" idx="0"/>
            </p:cNvCxnSpPr>
            <p:nvPr/>
          </p:nvCxnSpPr>
          <p:spPr>
            <a:xfrm flipH="1">
              <a:off x="1568666" y="2476870"/>
              <a:ext cx="2674224" cy="9521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4" name="Straight Arrow Connector 93">
              <a:extLst>
                <a:ext uri="{FF2B5EF4-FFF2-40B4-BE49-F238E27FC236}">
                  <a16:creationId xmlns:a16="http://schemas.microsoft.com/office/drawing/2014/main" id="{31A2E8B4-3F4B-4CEA-83F1-800FA38FE72D}"/>
                </a:ext>
              </a:extLst>
            </p:cNvPr>
            <p:cNvCxnSpPr>
              <a:endCxn id="23" idx="0"/>
            </p:cNvCxnSpPr>
            <p:nvPr/>
          </p:nvCxnSpPr>
          <p:spPr>
            <a:xfrm>
              <a:off x="5124601" y="2629651"/>
              <a:ext cx="1" cy="10796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6" name="Straight Arrow Connector 95">
              <a:extLst>
                <a:ext uri="{FF2B5EF4-FFF2-40B4-BE49-F238E27FC236}">
                  <a16:creationId xmlns:a16="http://schemas.microsoft.com/office/drawing/2014/main" id="{42D9FE9B-2B50-4E81-8003-DE38524514FF}"/>
                </a:ext>
              </a:extLst>
            </p:cNvPr>
            <p:cNvCxnSpPr>
              <a:endCxn id="5" idx="2"/>
            </p:cNvCxnSpPr>
            <p:nvPr/>
          </p:nvCxnSpPr>
          <p:spPr>
            <a:xfrm>
              <a:off x="6205491" y="2476870"/>
              <a:ext cx="2596026" cy="3398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737905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3FF8321E-4F87-42FD-8CCB-2051EE25F24A}"/>
              </a:ext>
            </a:extLst>
          </p:cNvPr>
          <p:cNvGraphicFramePr>
            <a:graphicFrameLocks noGrp="1"/>
          </p:cNvGraphicFramePr>
          <p:nvPr>
            <p:extLst>
              <p:ext uri="{D42A27DB-BD31-4B8C-83A1-F6EECF244321}">
                <p14:modId xmlns:p14="http://schemas.microsoft.com/office/powerpoint/2010/main" val="2824482760"/>
              </p:ext>
            </p:extLst>
          </p:nvPr>
        </p:nvGraphicFramePr>
        <p:xfrm>
          <a:off x="8973455" y="1500929"/>
          <a:ext cx="2019292" cy="4876800"/>
        </p:xfrm>
        <a:graphic>
          <a:graphicData uri="http://schemas.openxmlformats.org/drawingml/2006/table">
            <a:tbl>
              <a:tblPr firstRow="1" bandRow="1">
                <a:tableStyleId>{BC89EF96-8CEA-46FF-86C4-4CE0E7609802}</a:tableStyleId>
              </a:tblPr>
              <a:tblGrid>
                <a:gridCol w="2019292">
                  <a:extLst>
                    <a:ext uri="{9D8B030D-6E8A-4147-A177-3AD203B41FA5}">
                      <a16:colId xmlns:a16="http://schemas.microsoft.com/office/drawing/2014/main" val="118168246"/>
                    </a:ext>
                  </a:extLst>
                </a:gridCol>
              </a:tblGrid>
              <a:tr h="2571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Suburb</a:t>
                      </a:r>
                    </a:p>
                  </a:txBody>
                  <a:tcPr/>
                </a:tc>
                <a:extLst>
                  <a:ext uri="{0D108BD9-81ED-4DB2-BD59-A6C34878D82A}">
                    <a16:rowId xmlns:a16="http://schemas.microsoft.com/office/drawing/2014/main" val="3635262637"/>
                  </a:ext>
                </a:extLst>
              </a:tr>
              <a:tr h="2571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Position Type</a:t>
                      </a:r>
                    </a:p>
                  </a:txBody>
                  <a:tcPr/>
                </a:tc>
                <a:extLst>
                  <a:ext uri="{0D108BD9-81ED-4DB2-BD59-A6C34878D82A}">
                    <a16:rowId xmlns:a16="http://schemas.microsoft.com/office/drawing/2014/main" val="343606715"/>
                  </a:ext>
                </a:extLst>
              </a:tr>
              <a:tr h="257162">
                <a:tc>
                  <a:txBody>
                    <a:bodyPr/>
                    <a:lstStyle/>
                    <a:p>
                      <a:r>
                        <a:rPr lang="en-US" sz="1400" dirty="0"/>
                        <a:t>Local Government Name</a:t>
                      </a:r>
                      <a:endParaRPr lang="en-IN" sz="1400" dirty="0"/>
                    </a:p>
                  </a:txBody>
                  <a:tcPr/>
                </a:tc>
                <a:extLst>
                  <a:ext uri="{0D108BD9-81ED-4DB2-BD59-A6C34878D82A}">
                    <a16:rowId xmlns:a16="http://schemas.microsoft.com/office/drawing/2014/main" val="2656460321"/>
                  </a:ext>
                </a:extLst>
              </a:tr>
              <a:tr h="2571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Horizontal Alignment</a:t>
                      </a:r>
                    </a:p>
                  </a:txBody>
                  <a:tcPr/>
                </a:tc>
                <a:extLst>
                  <a:ext uri="{0D108BD9-81ED-4DB2-BD59-A6C34878D82A}">
                    <a16:rowId xmlns:a16="http://schemas.microsoft.com/office/drawing/2014/main" val="3013954779"/>
                  </a:ext>
                </a:extLst>
              </a:tr>
              <a:tr h="2571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Vertical Alignment</a:t>
                      </a:r>
                    </a:p>
                  </a:txBody>
                  <a:tcPr/>
                </a:tc>
                <a:extLst>
                  <a:ext uri="{0D108BD9-81ED-4DB2-BD59-A6C34878D82A}">
                    <a16:rowId xmlns:a16="http://schemas.microsoft.com/office/drawing/2014/main" val="2499084622"/>
                  </a:ext>
                </a:extLst>
              </a:tr>
              <a:tr h="2571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Other Features </a:t>
                      </a:r>
                    </a:p>
                  </a:txBody>
                  <a:tcPr/>
                </a:tc>
                <a:extLst>
                  <a:ext uri="{0D108BD9-81ED-4DB2-BD59-A6C34878D82A}">
                    <a16:rowId xmlns:a16="http://schemas.microsoft.com/office/drawing/2014/main" val="645216099"/>
                  </a:ext>
                </a:extLst>
              </a:tr>
              <a:tr h="2571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Surface Type</a:t>
                      </a:r>
                    </a:p>
                  </a:txBody>
                  <a:tcPr/>
                </a:tc>
                <a:extLst>
                  <a:ext uri="{0D108BD9-81ED-4DB2-BD59-A6C34878D82A}">
                    <a16:rowId xmlns:a16="http://schemas.microsoft.com/office/drawing/2014/main" val="2209044498"/>
                  </a:ext>
                </a:extLst>
              </a:tr>
              <a:tr h="2571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Weather</a:t>
                      </a:r>
                    </a:p>
                  </a:txBody>
                  <a:tcPr/>
                </a:tc>
                <a:extLst>
                  <a:ext uri="{0D108BD9-81ED-4DB2-BD59-A6C34878D82A}">
                    <a16:rowId xmlns:a16="http://schemas.microsoft.com/office/drawing/2014/main" val="3432744212"/>
                  </a:ext>
                </a:extLst>
              </a:tr>
              <a:tr h="2571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Road Moisture</a:t>
                      </a:r>
                    </a:p>
                  </a:txBody>
                  <a:tcPr/>
                </a:tc>
                <a:extLst>
                  <a:ext uri="{0D108BD9-81ED-4DB2-BD59-A6C34878D82A}">
                    <a16:rowId xmlns:a16="http://schemas.microsoft.com/office/drawing/2014/main" val="1954984770"/>
                  </a:ext>
                </a:extLst>
              </a:tr>
              <a:tr h="2571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Light Conditions</a:t>
                      </a:r>
                    </a:p>
                  </a:txBody>
                  <a:tcPr/>
                </a:tc>
                <a:extLst>
                  <a:ext uri="{0D108BD9-81ED-4DB2-BD59-A6C34878D82A}">
                    <a16:rowId xmlns:a16="http://schemas.microsoft.com/office/drawing/2014/main" val="2856341913"/>
                  </a:ext>
                </a:extLst>
              </a:tr>
              <a:tr h="2571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Crash Type</a:t>
                      </a:r>
                    </a:p>
                  </a:txBody>
                  <a:tcPr/>
                </a:tc>
                <a:extLst>
                  <a:ext uri="{0D108BD9-81ED-4DB2-BD59-A6C34878D82A}">
                    <a16:rowId xmlns:a16="http://schemas.microsoft.com/office/drawing/2014/main" val="2519426800"/>
                  </a:ext>
                </a:extLst>
              </a:tr>
              <a:tr h="2571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Crash Severity</a:t>
                      </a:r>
                    </a:p>
                  </a:txBody>
                  <a:tcPr/>
                </a:tc>
                <a:extLst>
                  <a:ext uri="{0D108BD9-81ED-4DB2-BD59-A6C34878D82A}">
                    <a16:rowId xmlns:a16="http://schemas.microsoft.com/office/drawing/2014/main" val="3895157899"/>
                  </a:ext>
                </a:extLst>
              </a:tr>
              <a:tr h="2571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Traffic Control</a:t>
                      </a:r>
                    </a:p>
                  </a:txBody>
                  <a:tcPr/>
                </a:tc>
                <a:extLst>
                  <a:ext uri="{0D108BD9-81ED-4DB2-BD59-A6C34878D82A}">
                    <a16:rowId xmlns:a16="http://schemas.microsoft.com/office/drawing/2014/main" val="2190969627"/>
                  </a:ext>
                </a:extLst>
              </a:tr>
              <a:tr h="2571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Stat Area</a:t>
                      </a:r>
                    </a:p>
                  </a:txBody>
                  <a:tcPr/>
                </a:tc>
                <a:extLst>
                  <a:ext uri="{0D108BD9-81ED-4DB2-BD59-A6C34878D82A}">
                    <a16:rowId xmlns:a16="http://schemas.microsoft.com/office/drawing/2014/main" val="2990147616"/>
                  </a:ext>
                </a:extLst>
              </a:tr>
              <a:tr h="2571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Month</a:t>
                      </a:r>
                    </a:p>
                  </a:txBody>
                  <a:tcPr/>
                </a:tc>
                <a:extLst>
                  <a:ext uri="{0D108BD9-81ED-4DB2-BD59-A6C34878D82A}">
                    <a16:rowId xmlns:a16="http://schemas.microsoft.com/office/drawing/2014/main" val="2407914953"/>
                  </a:ext>
                </a:extLst>
              </a:tr>
              <a:tr h="2571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Day</a:t>
                      </a:r>
                      <a:endParaRPr lang="en-IN" sz="1400" dirty="0"/>
                    </a:p>
                  </a:txBody>
                  <a:tcPr/>
                </a:tc>
                <a:extLst>
                  <a:ext uri="{0D108BD9-81ED-4DB2-BD59-A6C34878D82A}">
                    <a16:rowId xmlns:a16="http://schemas.microsoft.com/office/drawing/2014/main" val="167398388"/>
                  </a:ext>
                </a:extLst>
              </a:tr>
            </a:tbl>
          </a:graphicData>
        </a:graphic>
      </p:graphicFrame>
      <p:graphicFrame>
        <p:nvGraphicFramePr>
          <p:cNvPr id="14" name="Table 15">
            <a:extLst>
              <a:ext uri="{FF2B5EF4-FFF2-40B4-BE49-F238E27FC236}">
                <a16:creationId xmlns:a16="http://schemas.microsoft.com/office/drawing/2014/main" id="{FAEF3153-D2B3-469E-9782-7ED4E28F0BF8}"/>
              </a:ext>
            </a:extLst>
          </p:cNvPr>
          <p:cNvGraphicFramePr>
            <a:graphicFrameLocks noGrp="1"/>
          </p:cNvGraphicFramePr>
          <p:nvPr>
            <p:extLst>
              <p:ext uri="{D42A27DB-BD31-4B8C-83A1-F6EECF244321}">
                <p14:modId xmlns:p14="http://schemas.microsoft.com/office/powerpoint/2010/main" val="696961012"/>
              </p:ext>
            </p:extLst>
          </p:nvPr>
        </p:nvGraphicFramePr>
        <p:xfrm>
          <a:off x="801692" y="2957976"/>
          <a:ext cx="2668360" cy="1483360"/>
        </p:xfrm>
        <a:graphic>
          <a:graphicData uri="http://schemas.openxmlformats.org/drawingml/2006/table">
            <a:tbl>
              <a:tblPr firstRow="1" bandRow="1">
                <a:tableStyleId>{BC89EF96-8CEA-46FF-86C4-4CE0E7609802}</a:tableStyleId>
              </a:tblPr>
              <a:tblGrid>
                <a:gridCol w="2668360">
                  <a:extLst>
                    <a:ext uri="{9D8B030D-6E8A-4147-A177-3AD203B41FA5}">
                      <a16:colId xmlns:a16="http://schemas.microsoft.com/office/drawing/2014/main" val="303492835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Report ID</a:t>
                      </a:r>
                    </a:p>
                  </a:txBody>
                  <a:tcPr/>
                </a:tc>
                <a:extLst>
                  <a:ext uri="{0D108BD9-81ED-4DB2-BD59-A6C34878D82A}">
                    <a16:rowId xmlns:a16="http://schemas.microsoft.com/office/drawing/2014/main" val="9122678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Unique Location</a:t>
                      </a:r>
                    </a:p>
                  </a:txBody>
                  <a:tcPr/>
                </a:tc>
                <a:extLst>
                  <a:ext uri="{0D108BD9-81ED-4DB2-BD59-A6C34878D82A}">
                    <a16:rowId xmlns:a16="http://schemas.microsoft.com/office/drawing/2014/main" val="6395342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Unique Location of  x coordinate</a:t>
                      </a:r>
                    </a:p>
                  </a:txBody>
                  <a:tcPr/>
                </a:tc>
                <a:extLst>
                  <a:ext uri="{0D108BD9-81ED-4DB2-BD59-A6C34878D82A}">
                    <a16:rowId xmlns:a16="http://schemas.microsoft.com/office/drawing/2014/main" val="39730991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Unique Location of y coordinate</a:t>
                      </a:r>
                    </a:p>
                  </a:txBody>
                  <a:tcPr/>
                </a:tc>
                <a:extLst>
                  <a:ext uri="{0D108BD9-81ED-4DB2-BD59-A6C34878D82A}">
                    <a16:rowId xmlns:a16="http://schemas.microsoft.com/office/drawing/2014/main" val="3518143070"/>
                  </a:ext>
                </a:extLst>
              </a:tr>
            </a:tbl>
          </a:graphicData>
        </a:graphic>
      </p:graphicFrame>
      <p:graphicFrame>
        <p:nvGraphicFramePr>
          <p:cNvPr id="20" name="Table 22">
            <a:extLst>
              <a:ext uri="{FF2B5EF4-FFF2-40B4-BE49-F238E27FC236}">
                <a16:creationId xmlns:a16="http://schemas.microsoft.com/office/drawing/2014/main" id="{A080D34F-6EB7-4694-8792-B919F949320A}"/>
              </a:ext>
            </a:extLst>
          </p:cNvPr>
          <p:cNvGraphicFramePr>
            <a:graphicFrameLocks noGrp="1"/>
          </p:cNvGraphicFramePr>
          <p:nvPr>
            <p:extLst>
              <p:ext uri="{D42A27DB-BD31-4B8C-83A1-F6EECF244321}">
                <p14:modId xmlns:p14="http://schemas.microsoft.com/office/powerpoint/2010/main" val="996295088"/>
              </p:ext>
            </p:extLst>
          </p:nvPr>
        </p:nvGraphicFramePr>
        <p:xfrm>
          <a:off x="4601917" y="2584639"/>
          <a:ext cx="1700115" cy="3337560"/>
        </p:xfrm>
        <a:graphic>
          <a:graphicData uri="http://schemas.openxmlformats.org/drawingml/2006/table">
            <a:tbl>
              <a:tblPr firstRow="1" bandRow="1">
                <a:tableStyleId>{BC89EF96-8CEA-46FF-86C4-4CE0E7609802}</a:tableStyleId>
              </a:tblPr>
              <a:tblGrid>
                <a:gridCol w="1700115">
                  <a:extLst>
                    <a:ext uri="{9D8B030D-6E8A-4147-A177-3AD203B41FA5}">
                      <a16:colId xmlns:a16="http://schemas.microsoft.com/office/drawing/2014/main" val="399173601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Area Speed Limit</a:t>
                      </a:r>
                    </a:p>
                  </a:txBody>
                  <a:tcPr/>
                </a:tc>
                <a:extLst>
                  <a:ext uri="{0D108BD9-81ED-4DB2-BD59-A6C34878D82A}">
                    <a16:rowId xmlns:a16="http://schemas.microsoft.com/office/drawing/2014/main" val="14871325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Postcode</a:t>
                      </a:r>
                    </a:p>
                  </a:txBody>
                  <a:tcPr/>
                </a:tc>
                <a:extLst>
                  <a:ext uri="{0D108BD9-81ED-4DB2-BD59-A6C34878D82A}">
                    <a16:rowId xmlns:a16="http://schemas.microsoft.com/office/drawing/2014/main" val="17280801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Total Units</a:t>
                      </a:r>
                    </a:p>
                  </a:txBody>
                  <a:tcPr/>
                </a:tc>
                <a:extLst>
                  <a:ext uri="{0D108BD9-81ED-4DB2-BD59-A6C34878D82A}">
                    <a16:rowId xmlns:a16="http://schemas.microsoft.com/office/drawing/2014/main" val="42152972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Total Casualties</a:t>
                      </a:r>
                    </a:p>
                  </a:txBody>
                  <a:tcPr/>
                </a:tc>
                <a:extLst>
                  <a:ext uri="{0D108BD9-81ED-4DB2-BD59-A6C34878D82A}">
                    <a16:rowId xmlns:a16="http://schemas.microsoft.com/office/drawing/2014/main" val="6804671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Total Fatalities</a:t>
                      </a:r>
                    </a:p>
                  </a:txBody>
                  <a:tcPr/>
                </a:tc>
                <a:extLst>
                  <a:ext uri="{0D108BD9-81ED-4DB2-BD59-A6C34878D82A}">
                    <a16:rowId xmlns:a16="http://schemas.microsoft.com/office/drawing/2014/main" val="23460246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Total Serious Injuries</a:t>
                      </a:r>
                    </a:p>
                  </a:txBody>
                  <a:tcPr/>
                </a:tc>
                <a:extLst>
                  <a:ext uri="{0D108BD9-81ED-4DB2-BD59-A6C34878D82A}">
                    <a16:rowId xmlns:a16="http://schemas.microsoft.com/office/drawing/2014/main" val="27642103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Total Minor Injuries</a:t>
                      </a:r>
                    </a:p>
                  </a:txBody>
                  <a:tcPr/>
                </a:tc>
                <a:extLst>
                  <a:ext uri="{0D108BD9-81ED-4DB2-BD59-A6C34878D82A}">
                    <a16:rowId xmlns:a16="http://schemas.microsoft.com/office/drawing/2014/main" val="7342616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Year</a:t>
                      </a:r>
                    </a:p>
                  </a:txBody>
                  <a:tcPr/>
                </a:tc>
                <a:extLst>
                  <a:ext uri="{0D108BD9-81ED-4DB2-BD59-A6C34878D82A}">
                    <a16:rowId xmlns:a16="http://schemas.microsoft.com/office/drawing/2014/main" val="1371565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Time</a:t>
                      </a:r>
                    </a:p>
                  </a:txBody>
                  <a:tcPr/>
                </a:tc>
                <a:extLst>
                  <a:ext uri="{0D108BD9-81ED-4DB2-BD59-A6C34878D82A}">
                    <a16:rowId xmlns:a16="http://schemas.microsoft.com/office/drawing/2014/main" val="3921977927"/>
                  </a:ext>
                </a:extLst>
              </a:tr>
            </a:tbl>
          </a:graphicData>
        </a:graphic>
      </p:graphicFrame>
      <p:grpSp>
        <p:nvGrpSpPr>
          <p:cNvPr id="35" name="Group 34">
            <a:extLst>
              <a:ext uri="{FF2B5EF4-FFF2-40B4-BE49-F238E27FC236}">
                <a16:creationId xmlns:a16="http://schemas.microsoft.com/office/drawing/2014/main" id="{771AE2D6-F2FD-4B1C-98B8-82A322528A32}"/>
              </a:ext>
            </a:extLst>
          </p:cNvPr>
          <p:cNvGrpSpPr/>
          <p:nvPr/>
        </p:nvGrpSpPr>
        <p:grpSpPr>
          <a:xfrm>
            <a:off x="509773" y="114751"/>
            <a:ext cx="11172454" cy="2843225"/>
            <a:chOff x="629849" y="113895"/>
            <a:chExt cx="11172454" cy="2843225"/>
          </a:xfrm>
        </p:grpSpPr>
        <p:grpSp>
          <p:nvGrpSpPr>
            <p:cNvPr id="22" name="Group 21">
              <a:extLst>
                <a:ext uri="{FF2B5EF4-FFF2-40B4-BE49-F238E27FC236}">
                  <a16:creationId xmlns:a16="http://schemas.microsoft.com/office/drawing/2014/main" id="{6EE22A79-E4D3-4541-8027-625A755D2DDC}"/>
                </a:ext>
              </a:extLst>
            </p:cNvPr>
            <p:cNvGrpSpPr/>
            <p:nvPr/>
          </p:nvGrpSpPr>
          <p:grpSpPr>
            <a:xfrm>
              <a:off x="629849" y="461639"/>
              <a:ext cx="11172454" cy="2413289"/>
              <a:chOff x="905245" y="413727"/>
              <a:chExt cx="11172454" cy="1870353"/>
            </a:xfrm>
          </p:grpSpPr>
          <p:sp>
            <p:nvSpPr>
              <p:cNvPr id="7" name="TextBox 6">
                <a:extLst>
                  <a:ext uri="{FF2B5EF4-FFF2-40B4-BE49-F238E27FC236}">
                    <a16:creationId xmlns:a16="http://schemas.microsoft.com/office/drawing/2014/main" id="{E79BD646-0910-4D43-A3A7-451480424D41}"/>
                  </a:ext>
                </a:extLst>
              </p:cNvPr>
              <p:cNvSpPr txBox="1"/>
              <p:nvPr/>
            </p:nvSpPr>
            <p:spPr>
              <a:xfrm>
                <a:off x="905245" y="1219200"/>
                <a:ext cx="3171825" cy="646331"/>
              </a:xfrm>
              <a:prstGeom prst="rect">
                <a:avLst/>
              </a:prstGeom>
              <a:noFill/>
            </p:spPr>
            <p:txBody>
              <a:bodyPr wrap="square" rtlCol="0">
                <a:spAutoFit/>
              </a:bodyPr>
              <a:lstStyle/>
              <a:p>
                <a:pPr marL="285750" indent="-285750">
                  <a:buFont typeface="Arial" panose="020B0604020202020204" pitchFamily="34" charset="0"/>
                  <a:buChar char="•"/>
                </a:pPr>
                <a:endParaRPr lang="en-US" dirty="0"/>
              </a:p>
              <a:p>
                <a:endParaRPr lang="en-IN" dirty="0"/>
              </a:p>
            </p:txBody>
          </p:sp>
          <p:sp>
            <p:nvSpPr>
              <p:cNvPr id="8" name="TextBox 7">
                <a:extLst>
                  <a:ext uri="{FF2B5EF4-FFF2-40B4-BE49-F238E27FC236}">
                    <a16:creationId xmlns:a16="http://schemas.microsoft.com/office/drawing/2014/main" id="{E7660573-8084-4062-8757-C554FCF945B4}"/>
                  </a:ext>
                </a:extLst>
              </p:cNvPr>
              <p:cNvSpPr txBox="1"/>
              <p:nvPr/>
            </p:nvSpPr>
            <p:spPr>
              <a:xfrm>
                <a:off x="9029699" y="1997839"/>
                <a:ext cx="3048000" cy="286241"/>
              </a:xfrm>
              <a:prstGeom prst="rect">
                <a:avLst/>
              </a:prstGeom>
              <a:noFill/>
            </p:spPr>
            <p:txBody>
              <a:bodyPr wrap="square" rtlCol="0">
                <a:spAutoFit/>
              </a:bodyPr>
              <a:lstStyle/>
              <a:p>
                <a:endParaRPr lang="en-IN" dirty="0"/>
              </a:p>
            </p:txBody>
          </p:sp>
          <p:sp>
            <p:nvSpPr>
              <p:cNvPr id="12" name="Rectangle: Beveled 11">
                <a:extLst>
                  <a:ext uri="{FF2B5EF4-FFF2-40B4-BE49-F238E27FC236}">
                    <a16:creationId xmlns:a16="http://schemas.microsoft.com/office/drawing/2014/main" id="{8C5426EA-3FFB-4741-8C87-58969609E415}"/>
                  </a:ext>
                </a:extLst>
              </p:cNvPr>
              <p:cNvSpPr/>
              <p:nvPr/>
            </p:nvSpPr>
            <p:spPr>
              <a:xfrm>
                <a:off x="4642526" y="413727"/>
                <a:ext cx="2006325" cy="469584"/>
              </a:xfrm>
              <a:prstGeom prst="bevel">
                <a:avLst/>
              </a:prstGeom>
              <a:solidFill>
                <a:srgbClr val="44677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Crash</a:t>
                </a:r>
                <a:endParaRPr lang="en-IN" sz="3200" dirty="0">
                  <a:solidFill>
                    <a:schemeClr val="bg1"/>
                  </a:solidFill>
                </a:endParaRPr>
              </a:p>
            </p:txBody>
          </p:sp>
        </p:grpSp>
        <p:sp>
          <p:nvSpPr>
            <p:cNvPr id="2" name="Oval 1">
              <a:extLst>
                <a:ext uri="{FF2B5EF4-FFF2-40B4-BE49-F238E27FC236}">
                  <a16:creationId xmlns:a16="http://schemas.microsoft.com/office/drawing/2014/main" id="{2D700FB4-E2E5-4461-8D1D-DE076B5EB9BF}"/>
                </a:ext>
              </a:extLst>
            </p:cNvPr>
            <p:cNvSpPr/>
            <p:nvPr/>
          </p:nvSpPr>
          <p:spPr>
            <a:xfrm>
              <a:off x="8971189" y="113895"/>
              <a:ext cx="1882063" cy="1367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Categorical Variables</a:t>
              </a:r>
              <a:endParaRPr lang="en-IN" dirty="0"/>
            </a:p>
          </p:txBody>
        </p:sp>
        <p:sp>
          <p:nvSpPr>
            <p:cNvPr id="13" name="Oval 12">
              <a:extLst>
                <a:ext uri="{FF2B5EF4-FFF2-40B4-BE49-F238E27FC236}">
                  <a16:creationId xmlns:a16="http://schemas.microsoft.com/office/drawing/2014/main" id="{E864ABA1-B703-4A14-A190-E29C139ADA02}"/>
                </a:ext>
              </a:extLst>
            </p:cNvPr>
            <p:cNvSpPr/>
            <p:nvPr/>
          </p:nvSpPr>
          <p:spPr>
            <a:xfrm>
              <a:off x="1429305" y="2014171"/>
              <a:ext cx="1413134" cy="942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Unique</a:t>
              </a:r>
              <a:endParaRPr lang="en-IN" dirty="0"/>
            </a:p>
          </p:txBody>
        </p:sp>
        <p:sp>
          <p:nvSpPr>
            <p:cNvPr id="16" name="Oval 15">
              <a:extLst>
                <a:ext uri="{FF2B5EF4-FFF2-40B4-BE49-F238E27FC236}">
                  <a16:creationId xmlns:a16="http://schemas.microsoft.com/office/drawing/2014/main" id="{60760B9B-44BD-43BE-B2CF-852608457F98}"/>
                </a:ext>
              </a:extLst>
            </p:cNvPr>
            <p:cNvSpPr/>
            <p:nvPr/>
          </p:nvSpPr>
          <p:spPr>
            <a:xfrm>
              <a:off x="4723959" y="1480980"/>
              <a:ext cx="1578073" cy="1077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Numeric Variables</a:t>
              </a:r>
              <a:endParaRPr lang="en-IN" dirty="0"/>
            </a:p>
          </p:txBody>
        </p:sp>
        <p:cxnSp>
          <p:nvCxnSpPr>
            <p:cNvPr id="24" name="Straight Arrow Connector 23">
              <a:extLst>
                <a:ext uri="{FF2B5EF4-FFF2-40B4-BE49-F238E27FC236}">
                  <a16:creationId xmlns:a16="http://schemas.microsoft.com/office/drawing/2014/main" id="{BA9CC39E-957C-4224-9816-1ED843BD4B40}"/>
                </a:ext>
              </a:extLst>
            </p:cNvPr>
            <p:cNvCxnSpPr>
              <a:endCxn id="13" idx="7"/>
            </p:cNvCxnSpPr>
            <p:nvPr/>
          </p:nvCxnSpPr>
          <p:spPr>
            <a:xfrm flipH="1">
              <a:off x="2635490" y="1067536"/>
              <a:ext cx="1732324" cy="1084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6EFCDE79-2A3F-444C-A4C4-D2D2877342A6}"/>
                </a:ext>
              </a:extLst>
            </p:cNvPr>
            <p:cNvCxnSpPr>
              <a:cxnSpLocks/>
              <a:stCxn id="12" idx="2"/>
            </p:cNvCxnSpPr>
            <p:nvPr/>
          </p:nvCxnSpPr>
          <p:spPr>
            <a:xfrm>
              <a:off x="5370293" y="1067536"/>
              <a:ext cx="6485" cy="4333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8146F0B9-2DED-4156-92C9-C88149969407}"/>
                </a:ext>
              </a:extLst>
            </p:cNvPr>
            <p:cNvCxnSpPr>
              <a:cxnSpLocks/>
              <a:stCxn id="12" idx="0"/>
              <a:endCxn id="2" idx="2"/>
            </p:cNvCxnSpPr>
            <p:nvPr/>
          </p:nvCxnSpPr>
          <p:spPr>
            <a:xfrm>
              <a:off x="6373455" y="764588"/>
              <a:ext cx="2597734" cy="328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872153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4D57B39B-97F0-40F7-BA18-954E5BFF94F4}"/>
              </a:ext>
            </a:extLst>
          </p:cNvPr>
          <p:cNvGraphicFramePr>
            <a:graphicFrameLocks noGrp="1"/>
          </p:cNvGraphicFramePr>
          <p:nvPr>
            <p:extLst>
              <p:ext uri="{D42A27DB-BD31-4B8C-83A1-F6EECF244321}">
                <p14:modId xmlns:p14="http://schemas.microsoft.com/office/powerpoint/2010/main" val="1185848796"/>
              </p:ext>
            </p:extLst>
          </p:nvPr>
        </p:nvGraphicFramePr>
        <p:xfrm>
          <a:off x="1239017" y="3058160"/>
          <a:ext cx="950894" cy="370840"/>
        </p:xfrm>
        <a:graphic>
          <a:graphicData uri="http://schemas.openxmlformats.org/drawingml/2006/table">
            <a:tbl>
              <a:tblPr firstRow="1" bandRow="1">
                <a:tableStyleId>{BC89EF96-8CEA-46FF-86C4-4CE0E7609802}</a:tableStyleId>
              </a:tblPr>
              <a:tblGrid>
                <a:gridCol w="950894">
                  <a:extLst>
                    <a:ext uri="{9D8B030D-6E8A-4147-A177-3AD203B41FA5}">
                      <a16:colId xmlns:a16="http://schemas.microsoft.com/office/drawing/2014/main" val="22561515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Report ID</a:t>
                      </a:r>
                      <a:endParaRPr lang="en-IN" sz="1400" b="0" dirty="0"/>
                    </a:p>
                  </a:txBody>
                  <a:tcPr/>
                </a:tc>
                <a:extLst>
                  <a:ext uri="{0D108BD9-81ED-4DB2-BD59-A6C34878D82A}">
                    <a16:rowId xmlns:a16="http://schemas.microsoft.com/office/drawing/2014/main" val="693184036"/>
                  </a:ext>
                </a:extLst>
              </a:tr>
            </a:tbl>
          </a:graphicData>
        </a:graphic>
      </p:graphicFrame>
      <p:graphicFrame>
        <p:nvGraphicFramePr>
          <p:cNvPr id="7" name="Table 9">
            <a:extLst>
              <a:ext uri="{FF2B5EF4-FFF2-40B4-BE49-F238E27FC236}">
                <a16:creationId xmlns:a16="http://schemas.microsoft.com/office/drawing/2014/main" id="{4486A963-90A6-4736-8597-9E6FF980BCEF}"/>
              </a:ext>
            </a:extLst>
          </p:cNvPr>
          <p:cNvGraphicFramePr>
            <a:graphicFrameLocks noGrp="1"/>
          </p:cNvGraphicFramePr>
          <p:nvPr>
            <p:extLst>
              <p:ext uri="{D42A27DB-BD31-4B8C-83A1-F6EECF244321}">
                <p14:modId xmlns:p14="http://schemas.microsoft.com/office/powerpoint/2010/main" val="4214114224"/>
              </p:ext>
            </p:extLst>
          </p:nvPr>
        </p:nvGraphicFramePr>
        <p:xfrm>
          <a:off x="9120670" y="2316888"/>
          <a:ext cx="1752793" cy="3337560"/>
        </p:xfrm>
        <a:graphic>
          <a:graphicData uri="http://schemas.openxmlformats.org/drawingml/2006/table">
            <a:tbl>
              <a:tblPr firstRow="1" bandRow="1">
                <a:tableStyleId>{BC89EF96-8CEA-46FF-86C4-4CE0E7609802}</a:tableStyleId>
              </a:tblPr>
              <a:tblGrid>
                <a:gridCol w="1752793">
                  <a:extLst>
                    <a:ext uri="{9D8B030D-6E8A-4147-A177-3AD203B41FA5}">
                      <a16:colId xmlns:a16="http://schemas.microsoft.com/office/drawing/2014/main" val="98012340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Direction Of Travel</a:t>
                      </a:r>
                    </a:p>
                  </a:txBody>
                  <a:tcPr/>
                </a:tc>
                <a:extLst>
                  <a:ext uri="{0D108BD9-81ED-4DB2-BD59-A6C34878D82A}">
                    <a16:rowId xmlns:a16="http://schemas.microsoft.com/office/drawing/2014/main" val="18883167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Unit Sex</a:t>
                      </a:r>
                    </a:p>
                  </a:txBody>
                  <a:tcPr/>
                </a:tc>
                <a:extLst>
                  <a:ext uri="{0D108BD9-81ED-4DB2-BD59-A6C34878D82A}">
                    <a16:rowId xmlns:a16="http://schemas.microsoft.com/office/drawing/2014/main" val="3378365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License State</a:t>
                      </a:r>
                    </a:p>
                  </a:txBody>
                  <a:tcPr/>
                </a:tc>
                <a:extLst>
                  <a:ext uri="{0D108BD9-81ED-4DB2-BD59-A6C34878D82A}">
                    <a16:rowId xmlns:a16="http://schemas.microsoft.com/office/drawing/2014/main" val="4620888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License Class</a:t>
                      </a:r>
                    </a:p>
                  </a:txBody>
                  <a:tcPr/>
                </a:tc>
                <a:extLst>
                  <a:ext uri="{0D108BD9-81ED-4DB2-BD59-A6C34878D82A}">
                    <a16:rowId xmlns:a16="http://schemas.microsoft.com/office/drawing/2014/main" val="35804869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License Type</a:t>
                      </a:r>
                    </a:p>
                  </a:txBody>
                  <a:tcPr/>
                </a:tc>
                <a:extLst>
                  <a:ext uri="{0D108BD9-81ED-4DB2-BD59-A6C34878D82A}">
                    <a16:rowId xmlns:a16="http://schemas.microsoft.com/office/drawing/2014/main" val="2001533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Unit Movement</a:t>
                      </a:r>
                    </a:p>
                  </a:txBody>
                  <a:tcPr/>
                </a:tc>
                <a:extLst>
                  <a:ext uri="{0D108BD9-81ED-4DB2-BD59-A6C34878D82A}">
                    <a16:rowId xmlns:a16="http://schemas.microsoft.com/office/drawing/2014/main" val="25175122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Towing</a:t>
                      </a:r>
                    </a:p>
                  </a:txBody>
                  <a:tcPr/>
                </a:tc>
                <a:extLst>
                  <a:ext uri="{0D108BD9-81ED-4DB2-BD59-A6C34878D82A}">
                    <a16:rowId xmlns:a16="http://schemas.microsoft.com/office/drawing/2014/main" val="31825473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t>Vehicle Reg State</a:t>
                      </a:r>
                      <a:endParaRPr lang="en-US" sz="1400" dirty="0"/>
                    </a:p>
                  </a:txBody>
                  <a:tcPr/>
                </a:tc>
                <a:extLst>
                  <a:ext uri="{0D108BD9-81ED-4DB2-BD59-A6C34878D82A}">
                    <a16:rowId xmlns:a16="http://schemas.microsoft.com/office/drawing/2014/main" val="9810395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Unit Type</a:t>
                      </a:r>
                      <a:endParaRPr lang="en-IN" sz="1400" dirty="0"/>
                    </a:p>
                  </a:txBody>
                  <a:tcPr/>
                </a:tc>
                <a:extLst>
                  <a:ext uri="{0D108BD9-81ED-4DB2-BD59-A6C34878D82A}">
                    <a16:rowId xmlns:a16="http://schemas.microsoft.com/office/drawing/2014/main" val="654763190"/>
                  </a:ext>
                </a:extLst>
              </a:tr>
            </a:tbl>
          </a:graphicData>
        </a:graphic>
      </p:graphicFrame>
      <p:grpSp>
        <p:nvGrpSpPr>
          <p:cNvPr id="21" name="Group 20">
            <a:extLst>
              <a:ext uri="{FF2B5EF4-FFF2-40B4-BE49-F238E27FC236}">
                <a16:creationId xmlns:a16="http://schemas.microsoft.com/office/drawing/2014/main" id="{BF26AF23-3F92-43BA-B8F5-CD9CA02DFDCF}"/>
              </a:ext>
            </a:extLst>
          </p:cNvPr>
          <p:cNvGrpSpPr/>
          <p:nvPr/>
        </p:nvGrpSpPr>
        <p:grpSpPr>
          <a:xfrm>
            <a:off x="1162975" y="405350"/>
            <a:ext cx="9710488" cy="3276243"/>
            <a:chOff x="1162976" y="367743"/>
            <a:chExt cx="9710488" cy="3276243"/>
          </a:xfrm>
        </p:grpSpPr>
        <p:grpSp>
          <p:nvGrpSpPr>
            <p:cNvPr id="18" name="Group 17">
              <a:extLst>
                <a:ext uri="{FF2B5EF4-FFF2-40B4-BE49-F238E27FC236}">
                  <a16:creationId xmlns:a16="http://schemas.microsoft.com/office/drawing/2014/main" id="{93A13841-3E28-4421-9B0D-2766E5ABD6B0}"/>
                </a:ext>
              </a:extLst>
            </p:cNvPr>
            <p:cNvGrpSpPr/>
            <p:nvPr/>
          </p:nvGrpSpPr>
          <p:grpSpPr>
            <a:xfrm>
              <a:off x="4412020" y="367743"/>
              <a:ext cx="2218866" cy="2126750"/>
              <a:chOff x="4399708" y="361151"/>
              <a:chExt cx="2218866" cy="2126750"/>
            </a:xfrm>
          </p:grpSpPr>
          <p:cxnSp>
            <p:nvCxnSpPr>
              <p:cNvPr id="34" name="Straight Arrow Connector 33">
                <a:extLst>
                  <a:ext uri="{FF2B5EF4-FFF2-40B4-BE49-F238E27FC236}">
                    <a16:creationId xmlns:a16="http://schemas.microsoft.com/office/drawing/2014/main" id="{6D11A466-3800-49B9-BCBB-92723A4E9C80}"/>
                  </a:ext>
                </a:extLst>
              </p:cNvPr>
              <p:cNvCxnSpPr>
                <a:cxnSpLocks/>
                <a:stCxn id="9" idx="2"/>
              </p:cNvCxnSpPr>
              <p:nvPr/>
            </p:nvCxnSpPr>
            <p:spPr>
              <a:xfrm>
                <a:off x="5509141" y="951367"/>
                <a:ext cx="0" cy="1536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Rectangle: Beveled 8">
                <a:extLst>
                  <a:ext uri="{FF2B5EF4-FFF2-40B4-BE49-F238E27FC236}">
                    <a16:creationId xmlns:a16="http://schemas.microsoft.com/office/drawing/2014/main" id="{2ADD8706-E62E-4DE3-B77A-C642635C34EF}"/>
                  </a:ext>
                </a:extLst>
              </p:cNvPr>
              <p:cNvSpPr/>
              <p:nvPr/>
            </p:nvSpPr>
            <p:spPr>
              <a:xfrm>
                <a:off x="4399708" y="361151"/>
                <a:ext cx="2218866" cy="590216"/>
              </a:xfrm>
              <a:prstGeom prst="bevel">
                <a:avLst/>
              </a:prstGeom>
              <a:solidFill>
                <a:srgbClr val="44677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Units</a:t>
                </a:r>
                <a:endParaRPr lang="en-IN" sz="2800" dirty="0">
                  <a:solidFill>
                    <a:schemeClr val="bg1"/>
                  </a:solidFill>
                </a:endParaRPr>
              </a:p>
            </p:txBody>
          </p:sp>
        </p:grpSp>
        <p:sp>
          <p:nvSpPr>
            <p:cNvPr id="2" name="Oval 1">
              <a:extLst>
                <a:ext uri="{FF2B5EF4-FFF2-40B4-BE49-F238E27FC236}">
                  <a16:creationId xmlns:a16="http://schemas.microsoft.com/office/drawing/2014/main" id="{F69D0442-EC18-4B6C-99E2-3268FED421CD}"/>
                </a:ext>
              </a:extLst>
            </p:cNvPr>
            <p:cNvSpPr/>
            <p:nvPr/>
          </p:nvSpPr>
          <p:spPr>
            <a:xfrm>
              <a:off x="1162976" y="1995190"/>
              <a:ext cx="1276679" cy="985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Unique</a:t>
              </a:r>
              <a:endParaRPr lang="en-IN" dirty="0"/>
            </a:p>
          </p:txBody>
        </p:sp>
        <p:sp>
          <p:nvSpPr>
            <p:cNvPr id="4" name="Oval 3">
              <a:extLst>
                <a:ext uri="{FF2B5EF4-FFF2-40B4-BE49-F238E27FC236}">
                  <a16:creationId xmlns:a16="http://schemas.microsoft.com/office/drawing/2014/main" id="{A5DE9607-114A-4052-BC2A-6F393AFC6BCB}"/>
                </a:ext>
              </a:extLst>
            </p:cNvPr>
            <p:cNvSpPr/>
            <p:nvPr/>
          </p:nvSpPr>
          <p:spPr>
            <a:xfrm>
              <a:off x="9120671" y="1069410"/>
              <a:ext cx="1752793" cy="1189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Categorical Variables</a:t>
              </a:r>
              <a:endParaRPr lang="en-IN" dirty="0"/>
            </a:p>
          </p:txBody>
        </p:sp>
        <p:cxnSp>
          <p:nvCxnSpPr>
            <p:cNvPr id="11" name="Straight Arrow Connector 10">
              <a:extLst>
                <a:ext uri="{FF2B5EF4-FFF2-40B4-BE49-F238E27FC236}">
                  <a16:creationId xmlns:a16="http://schemas.microsoft.com/office/drawing/2014/main" id="{3A8B7EE0-F5E0-45F5-9E49-B8B5F7C1B6A4}"/>
                </a:ext>
              </a:extLst>
            </p:cNvPr>
            <p:cNvCxnSpPr/>
            <p:nvPr/>
          </p:nvCxnSpPr>
          <p:spPr>
            <a:xfrm flipH="1">
              <a:off x="2059619" y="790113"/>
              <a:ext cx="2340089" cy="12050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964166BD-3269-4424-9C86-02C7FF6C5928}"/>
                </a:ext>
              </a:extLst>
            </p:cNvPr>
            <p:cNvCxnSpPr>
              <a:cxnSpLocks/>
            </p:cNvCxnSpPr>
            <p:nvPr/>
          </p:nvCxnSpPr>
          <p:spPr>
            <a:xfrm>
              <a:off x="6670548" y="790113"/>
              <a:ext cx="2450122" cy="7102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Oval 14">
              <a:extLst>
                <a:ext uri="{FF2B5EF4-FFF2-40B4-BE49-F238E27FC236}">
                  <a16:creationId xmlns:a16="http://schemas.microsoft.com/office/drawing/2014/main" id="{4E7215BE-CD78-4648-B2F7-B0661AADD253}"/>
                </a:ext>
              </a:extLst>
            </p:cNvPr>
            <p:cNvSpPr/>
            <p:nvPr/>
          </p:nvSpPr>
          <p:spPr>
            <a:xfrm>
              <a:off x="4682095" y="2512248"/>
              <a:ext cx="1654091" cy="11317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Numeric Variables</a:t>
              </a:r>
              <a:endParaRPr lang="en-IN" dirty="0"/>
            </a:p>
          </p:txBody>
        </p:sp>
      </p:grpSp>
      <p:graphicFrame>
        <p:nvGraphicFramePr>
          <p:cNvPr id="17" name="Table 17">
            <a:extLst>
              <a:ext uri="{FF2B5EF4-FFF2-40B4-BE49-F238E27FC236}">
                <a16:creationId xmlns:a16="http://schemas.microsoft.com/office/drawing/2014/main" id="{7A51C64D-63B6-4131-970D-0670D22D021B}"/>
              </a:ext>
            </a:extLst>
          </p:cNvPr>
          <p:cNvGraphicFramePr>
            <a:graphicFrameLocks noGrp="1"/>
          </p:cNvGraphicFramePr>
          <p:nvPr>
            <p:extLst>
              <p:ext uri="{D42A27DB-BD31-4B8C-83A1-F6EECF244321}">
                <p14:modId xmlns:p14="http://schemas.microsoft.com/office/powerpoint/2010/main" val="1891551776"/>
              </p:ext>
            </p:extLst>
          </p:nvPr>
        </p:nvGraphicFramePr>
        <p:xfrm>
          <a:off x="4643772" y="3681593"/>
          <a:ext cx="1936318" cy="2225040"/>
        </p:xfrm>
        <a:graphic>
          <a:graphicData uri="http://schemas.openxmlformats.org/drawingml/2006/table">
            <a:tbl>
              <a:tblPr firstRow="1" bandRow="1">
                <a:tableStyleId>{BC89EF96-8CEA-46FF-86C4-4CE0E7609802}</a:tableStyleId>
              </a:tblPr>
              <a:tblGrid>
                <a:gridCol w="1936318">
                  <a:extLst>
                    <a:ext uri="{9D8B030D-6E8A-4147-A177-3AD203B41FA5}">
                      <a16:colId xmlns:a16="http://schemas.microsoft.com/office/drawing/2014/main" val="336715971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Unit Age</a:t>
                      </a:r>
                    </a:p>
                  </a:txBody>
                  <a:tcPr/>
                </a:tc>
                <a:extLst>
                  <a:ext uri="{0D108BD9-81ED-4DB2-BD59-A6C34878D82A}">
                    <a16:rowId xmlns:a16="http://schemas.microsoft.com/office/drawing/2014/main" val="26487111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Number of Occupants </a:t>
                      </a:r>
                    </a:p>
                  </a:txBody>
                  <a:tcPr/>
                </a:tc>
                <a:extLst>
                  <a:ext uri="{0D108BD9-81ED-4DB2-BD59-A6C34878D82A}">
                    <a16:rowId xmlns:a16="http://schemas.microsoft.com/office/drawing/2014/main" val="3660187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Postcode</a:t>
                      </a:r>
                    </a:p>
                  </a:txBody>
                  <a:tcPr/>
                </a:tc>
                <a:extLst>
                  <a:ext uri="{0D108BD9-81ED-4DB2-BD59-A6C34878D82A}">
                    <a16:rowId xmlns:a16="http://schemas.microsoft.com/office/drawing/2014/main" val="17145324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Unit Number</a:t>
                      </a:r>
                    </a:p>
                  </a:txBody>
                  <a:tcPr/>
                </a:tc>
                <a:extLst>
                  <a:ext uri="{0D108BD9-81ED-4DB2-BD59-A6C34878D82A}">
                    <a16:rowId xmlns:a16="http://schemas.microsoft.com/office/drawing/2014/main" val="2669676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Vehicle Year</a:t>
                      </a:r>
                    </a:p>
                  </a:txBody>
                  <a:tcPr/>
                </a:tc>
                <a:extLst>
                  <a:ext uri="{0D108BD9-81ED-4DB2-BD59-A6C34878D82A}">
                    <a16:rowId xmlns:a16="http://schemas.microsoft.com/office/drawing/2014/main" val="35324476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Number of casualties</a:t>
                      </a:r>
                      <a:endParaRPr lang="en-IN" sz="1400" dirty="0"/>
                    </a:p>
                  </a:txBody>
                  <a:tcPr/>
                </a:tc>
                <a:extLst>
                  <a:ext uri="{0D108BD9-81ED-4DB2-BD59-A6C34878D82A}">
                    <a16:rowId xmlns:a16="http://schemas.microsoft.com/office/drawing/2014/main" val="20232745"/>
                  </a:ext>
                </a:extLst>
              </a:tr>
            </a:tbl>
          </a:graphicData>
        </a:graphic>
      </p:graphicFrame>
    </p:spTree>
    <p:extLst>
      <p:ext uri="{BB962C8B-B14F-4D97-AF65-F5344CB8AC3E}">
        <p14:creationId xmlns:p14="http://schemas.microsoft.com/office/powerpoint/2010/main" val="3339874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11">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13">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15">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A4B1392-84B0-425C-B935-28E2ACA0CA4C}"/>
              </a:ext>
            </a:extLst>
          </p:cNvPr>
          <p:cNvSpPr txBox="1"/>
          <p:nvPr/>
        </p:nvSpPr>
        <p:spPr>
          <a:xfrm>
            <a:off x="6612007" y="1106864"/>
            <a:ext cx="2776299" cy="1057655"/>
          </a:xfrm>
          <a:prstGeom prst="rect">
            <a:avLst/>
          </a:prstGeom>
        </p:spPr>
        <p:txBody>
          <a:bodyPr vert="horz" lIns="91440" tIns="45720" rIns="91440" bIns="45720" rtlCol="0" anchor="b">
            <a:normAutofit/>
          </a:bodyPr>
          <a:lstStyle/>
          <a:p>
            <a:pPr defTabSz="914400">
              <a:lnSpc>
                <a:spcPct val="85000"/>
              </a:lnSpc>
              <a:spcBef>
                <a:spcPct val="0"/>
              </a:spcBef>
              <a:spcAft>
                <a:spcPts val="600"/>
              </a:spcAft>
              <a:buClr>
                <a:schemeClr val="accent1"/>
              </a:buClr>
            </a:pPr>
            <a:r>
              <a:rPr lang="en-US" sz="6000" b="1" dirty="0">
                <a:ln w="22225">
                  <a:solidFill>
                    <a:schemeClr val="accent2"/>
                  </a:solidFill>
                  <a:prstDash val="solid"/>
                </a:ln>
                <a:solidFill>
                  <a:srgbClr val="002060"/>
                </a:solidFill>
                <a:latin typeface="+mj-lt"/>
                <a:ea typeface="+mj-ea"/>
                <a:cs typeface="+mj-cs"/>
              </a:rPr>
              <a:t>EDA</a:t>
            </a:r>
          </a:p>
        </p:txBody>
      </p:sp>
      <p:pic>
        <p:nvPicPr>
          <p:cNvPr id="5" name="Picture 4" descr="Vehicle speeding down a mountain road at dusk">
            <a:hlinkClick r:id="rId2"/>
            <a:extLst>
              <a:ext uri="{FF2B5EF4-FFF2-40B4-BE49-F238E27FC236}">
                <a16:creationId xmlns:a16="http://schemas.microsoft.com/office/drawing/2014/main" id="{B220761E-DAB3-47E5-BB14-F8E043959E57}"/>
              </a:ext>
            </a:extLst>
          </p:cNvPr>
          <p:cNvPicPr>
            <a:picLocks noChangeAspect="1"/>
          </p:cNvPicPr>
          <p:nvPr/>
        </p:nvPicPr>
        <p:blipFill rotWithShape="1">
          <a:blip r:embed="rId3"/>
          <a:srcRect r="13211" b="-1"/>
          <a:stretch/>
        </p:blipFill>
        <p:spPr>
          <a:xfrm>
            <a:off x="1082845" y="640080"/>
            <a:ext cx="4684265" cy="3602736"/>
          </a:xfrm>
          <a:prstGeom prst="rect">
            <a:avLst/>
          </a:prstGeom>
          <a:ln>
            <a:noFill/>
          </a:ln>
          <a:effectLst>
            <a:softEdge rad="112500"/>
          </a:effectLst>
        </p:spPr>
      </p:pic>
      <p:sp>
        <p:nvSpPr>
          <p:cNvPr id="29" name="Rectangle 17">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Continuous Improvement with solid fill">
            <a:extLst>
              <a:ext uri="{FF2B5EF4-FFF2-40B4-BE49-F238E27FC236}">
                <a16:creationId xmlns:a16="http://schemas.microsoft.com/office/drawing/2014/main" id="{19A2AF04-7C1F-4281-9E78-5F8BA5F59D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49649" y="1914164"/>
            <a:ext cx="1950058" cy="1713691"/>
          </a:xfrm>
          <a:prstGeom prst="rect">
            <a:avLst/>
          </a:prstGeom>
        </p:spPr>
      </p:pic>
      <p:cxnSp>
        <p:nvCxnSpPr>
          <p:cNvPr id="30" name="Straight Connector 19">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1" name="Rectangle 21">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6966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FF5F719-1B13-457F-AF34-84BDB30AE4B5}"/>
              </a:ext>
            </a:extLst>
          </p:cNvPr>
          <p:cNvGraphicFramePr/>
          <p:nvPr>
            <p:extLst>
              <p:ext uri="{D42A27DB-BD31-4B8C-83A1-F6EECF244321}">
                <p14:modId xmlns:p14="http://schemas.microsoft.com/office/powerpoint/2010/main" val="1607888698"/>
              </p:ext>
            </p:extLst>
          </p:nvPr>
        </p:nvGraphicFramePr>
        <p:xfrm>
          <a:off x="362084" y="2094697"/>
          <a:ext cx="6236511" cy="3271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33A4BE87-E40D-4520-9099-B1FAEA7DE796}"/>
              </a:ext>
            </a:extLst>
          </p:cNvPr>
          <p:cNvGraphicFramePr/>
          <p:nvPr>
            <p:extLst>
              <p:ext uri="{D42A27DB-BD31-4B8C-83A1-F6EECF244321}">
                <p14:modId xmlns:p14="http://schemas.microsoft.com/office/powerpoint/2010/main" val="2263348333"/>
              </p:ext>
            </p:extLst>
          </p:nvPr>
        </p:nvGraphicFramePr>
        <p:xfrm>
          <a:off x="5690681" y="928102"/>
          <a:ext cx="6139235" cy="37453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TextBox 3">
            <a:extLst>
              <a:ext uri="{FF2B5EF4-FFF2-40B4-BE49-F238E27FC236}">
                <a16:creationId xmlns:a16="http://schemas.microsoft.com/office/drawing/2014/main" id="{7991D0A5-8E86-4290-B423-64FC1D7AC46A}"/>
              </a:ext>
            </a:extLst>
          </p:cNvPr>
          <p:cNvSpPr txBox="1"/>
          <p:nvPr/>
        </p:nvSpPr>
        <p:spPr>
          <a:xfrm>
            <a:off x="4533089" y="758757"/>
            <a:ext cx="2315184" cy="70788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000" b="1" dirty="0">
                <a:solidFill>
                  <a:schemeClr val="accent1">
                    <a:lumMod val="50000"/>
                  </a:schemeClr>
                </a:solidFill>
                <a:latin typeface="Ink Free" panose="03080402000500000000" pitchFamily="66" charset="0"/>
              </a:rPr>
              <a:t>Outline</a:t>
            </a:r>
            <a:endParaRPr lang="en-IN" sz="4000" b="1" dirty="0">
              <a:solidFill>
                <a:schemeClr val="accent1">
                  <a:lumMod val="50000"/>
                </a:schemeClr>
              </a:solidFill>
              <a:latin typeface="Ink Free" panose="03080402000500000000" pitchFamily="66" charset="0"/>
            </a:endParaRPr>
          </a:p>
        </p:txBody>
      </p:sp>
    </p:spTree>
    <p:extLst>
      <p:ext uri="{BB962C8B-B14F-4D97-AF65-F5344CB8AC3E}">
        <p14:creationId xmlns:p14="http://schemas.microsoft.com/office/powerpoint/2010/main" val="4051425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19ED4-768E-4A97-B801-48A5FBC53BBA}"/>
              </a:ext>
            </a:extLst>
          </p:cNvPr>
          <p:cNvSpPr>
            <a:spLocks noGrp="1"/>
          </p:cNvSpPr>
          <p:nvPr>
            <p:ph type="title"/>
          </p:nvPr>
        </p:nvSpPr>
        <p:spPr>
          <a:xfrm>
            <a:off x="4000870" y="985420"/>
            <a:ext cx="4190260" cy="760817"/>
          </a:xfrm>
        </p:spPr>
        <p:txBody>
          <a:bodyPr>
            <a:normAutofit/>
          </a:bodyPr>
          <a:lstStyle/>
          <a:p>
            <a:pPr algn="ctr"/>
            <a:r>
              <a:rPr lang="en-US" sz="4000" b="1" dirty="0">
                <a:solidFill>
                  <a:schemeClr val="accent1">
                    <a:lumMod val="50000"/>
                  </a:schemeClr>
                </a:solidFill>
                <a:latin typeface="Ink Free" panose="03080402000500000000" pitchFamily="66" charset="0"/>
              </a:rPr>
              <a:t>About the data</a:t>
            </a:r>
            <a:endParaRPr lang="en-IN" sz="4000" b="1" dirty="0">
              <a:solidFill>
                <a:schemeClr val="accent1">
                  <a:lumMod val="50000"/>
                </a:schemeClr>
              </a:solidFill>
              <a:latin typeface="Ink Free" panose="03080402000500000000" pitchFamily="66" charset="0"/>
            </a:endParaRPr>
          </a:p>
        </p:txBody>
      </p:sp>
      <p:sp>
        <p:nvSpPr>
          <p:cNvPr id="3" name="TextBox 2">
            <a:extLst>
              <a:ext uri="{FF2B5EF4-FFF2-40B4-BE49-F238E27FC236}">
                <a16:creationId xmlns:a16="http://schemas.microsoft.com/office/drawing/2014/main" id="{EDA94160-D386-499D-B528-D69C559BF774}"/>
              </a:ext>
            </a:extLst>
          </p:cNvPr>
          <p:cNvSpPr txBox="1"/>
          <p:nvPr/>
        </p:nvSpPr>
        <p:spPr>
          <a:xfrm>
            <a:off x="1238250" y="1981200"/>
            <a:ext cx="9601200" cy="452431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There are missing, incomplete and invalid records in all the three datasets.</a:t>
            </a:r>
          </a:p>
          <a:p>
            <a:pPr marL="285750" indent="-285750">
              <a:lnSpc>
                <a:spcPct val="200000"/>
              </a:lnSpc>
              <a:buFont typeface="Arial" panose="020B0604020202020204" pitchFamily="34" charset="0"/>
              <a:buChar char="•"/>
            </a:pPr>
            <a:r>
              <a:rPr lang="en-US" dirty="0"/>
              <a:t>Outliers are present in all the three datasets which will be treated at a later stage in Data Cleaning.</a:t>
            </a:r>
          </a:p>
          <a:p>
            <a:pPr marL="285750" indent="-285750">
              <a:lnSpc>
                <a:spcPct val="200000"/>
              </a:lnSpc>
              <a:buFont typeface="Arial" panose="020B0604020202020204" pitchFamily="34" charset="0"/>
              <a:buChar char="•"/>
            </a:pPr>
            <a:r>
              <a:rPr lang="en-IN" dirty="0"/>
              <a:t>Yes, the data is segmented in many groups according to different categorical variables in the datasets like sex, moisture condition, position type, road surface etc.</a:t>
            </a:r>
          </a:p>
          <a:p>
            <a:pPr marL="285750" indent="-285750">
              <a:lnSpc>
                <a:spcPct val="200000"/>
              </a:lnSpc>
              <a:buFont typeface="Arial" panose="020B0604020202020204" pitchFamily="34" charset="0"/>
              <a:buChar char="•"/>
            </a:pPr>
            <a:r>
              <a:rPr lang="en-IN" dirty="0"/>
              <a:t>Yes, the data is imbalanced. For example: most of observations of moisture condition variable belong to ‘not raining’ only a few belong to ‘raining’, same case is for road surface , license class etc.</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691859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170A95-4D6B-46DA-BD9A-C4660E976779}"/>
              </a:ext>
            </a:extLst>
          </p:cNvPr>
          <p:cNvSpPr txBox="1"/>
          <p:nvPr/>
        </p:nvSpPr>
        <p:spPr>
          <a:xfrm>
            <a:off x="3994951" y="257453"/>
            <a:ext cx="3542191" cy="461665"/>
          </a:xfrm>
          <a:prstGeom prst="rect">
            <a:avLst/>
          </a:prstGeom>
          <a:noFill/>
        </p:spPr>
        <p:txBody>
          <a:bodyPr wrap="square" rtlCol="0">
            <a:spAutoFit/>
          </a:bodyPr>
          <a:lstStyle/>
          <a:p>
            <a:pPr algn="ctr"/>
            <a:r>
              <a:rPr lang="en-US" sz="2400" b="1" u="sng" dirty="0">
                <a:latin typeface="Ink Free" panose="03080402000500000000" pitchFamily="66" charset="0"/>
              </a:rPr>
              <a:t>Exploring the Correlation</a:t>
            </a:r>
            <a:endParaRPr lang="en-IN" sz="2400" b="1" u="sng" dirty="0">
              <a:latin typeface="Ink Free" panose="03080402000500000000" pitchFamily="66" charset="0"/>
            </a:endParaRPr>
          </a:p>
        </p:txBody>
      </p:sp>
      <p:sp>
        <p:nvSpPr>
          <p:cNvPr id="7" name="TextBox 6">
            <a:extLst>
              <a:ext uri="{FF2B5EF4-FFF2-40B4-BE49-F238E27FC236}">
                <a16:creationId xmlns:a16="http://schemas.microsoft.com/office/drawing/2014/main" id="{AC668A7A-A8CB-43C9-8D3B-E3129EB8F5CE}"/>
              </a:ext>
            </a:extLst>
          </p:cNvPr>
          <p:cNvSpPr txBox="1"/>
          <p:nvPr/>
        </p:nvSpPr>
        <p:spPr>
          <a:xfrm>
            <a:off x="449852" y="4729824"/>
            <a:ext cx="2441360" cy="1169551"/>
          </a:xfrm>
          <a:prstGeom prst="rect">
            <a:avLst/>
          </a:prstGeom>
          <a:noFill/>
          <a:ln>
            <a:solidFill>
              <a:schemeClr val="tx1"/>
            </a:solidFill>
            <a:prstDash val="lgDash"/>
          </a:ln>
        </p:spPr>
        <p:txBody>
          <a:bodyPr wrap="square" rtlCol="0">
            <a:spAutoFit/>
          </a:bodyPr>
          <a:lstStyle/>
          <a:p>
            <a:r>
              <a:rPr lang="en-US" sz="1400" i="1" dirty="0"/>
              <a:t>In  the Casualty dataset:</a:t>
            </a:r>
          </a:p>
          <a:p>
            <a:pPr algn="just"/>
            <a:r>
              <a:rPr lang="en-US" sz="1400" dirty="0"/>
              <a:t> There is </a:t>
            </a:r>
            <a:r>
              <a:rPr lang="en-US" sz="1400" b="1" dirty="0"/>
              <a:t>weak linear relationship </a:t>
            </a:r>
            <a:r>
              <a:rPr lang="en-US" sz="1400" dirty="0"/>
              <a:t>between the UND_UNIT_NUMBER and CASUALTY_NUMBER .</a:t>
            </a:r>
            <a:endParaRPr lang="en-IN" sz="1400" dirty="0"/>
          </a:p>
        </p:txBody>
      </p:sp>
      <p:sp>
        <p:nvSpPr>
          <p:cNvPr id="20" name="TextBox 19">
            <a:extLst>
              <a:ext uri="{FF2B5EF4-FFF2-40B4-BE49-F238E27FC236}">
                <a16:creationId xmlns:a16="http://schemas.microsoft.com/office/drawing/2014/main" id="{28B01173-309B-43F4-99CD-AA2D9BC40ECE}"/>
              </a:ext>
            </a:extLst>
          </p:cNvPr>
          <p:cNvSpPr txBox="1"/>
          <p:nvPr/>
        </p:nvSpPr>
        <p:spPr>
          <a:xfrm>
            <a:off x="4089646" y="4723110"/>
            <a:ext cx="3542191" cy="1785104"/>
          </a:xfrm>
          <a:prstGeom prst="rect">
            <a:avLst/>
          </a:prstGeom>
          <a:noFill/>
          <a:ln>
            <a:solidFill>
              <a:schemeClr val="tx1"/>
            </a:solidFill>
            <a:prstDash val="lgDash"/>
          </a:ln>
        </p:spPr>
        <p:txBody>
          <a:bodyPr wrap="square" rtlCol="0">
            <a:spAutoFit/>
          </a:bodyPr>
          <a:lstStyle/>
          <a:p>
            <a:r>
              <a:rPr lang="en-US" sz="1400" i="1" dirty="0"/>
              <a:t>In the Crash dataset:</a:t>
            </a:r>
          </a:p>
          <a:p>
            <a:pPr algn="just"/>
            <a:r>
              <a:rPr lang="en-US" sz="1400" dirty="0"/>
              <a:t>Total Cas and Total MI, ACCLOC_X and UNIQUE_LOC </a:t>
            </a:r>
            <a:r>
              <a:rPr lang="en-US" sz="1400" b="1" dirty="0"/>
              <a:t>have strong positive linear relationship.</a:t>
            </a:r>
          </a:p>
          <a:p>
            <a:pPr algn="just"/>
            <a:r>
              <a:rPr lang="en-US" sz="1400" dirty="0"/>
              <a:t>ACCLOC_X and UNIQUE_LOC have </a:t>
            </a:r>
            <a:r>
              <a:rPr lang="en-US" sz="1400" b="1" dirty="0"/>
              <a:t>moderate negative linear relationship</a:t>
            </a:r>
            <a:r>
              <a:rPr lang="en-US" sz="1400" dirty="0"/>
              <a:t> with ACCLOC_Y.</a:t>
            </a:r>
          </a:p>
          <a:p>
            <a:pPr algn="just"/>
            <a:r>
              <a:rPr lang="en-US" sz="1400" dirty="0"/>
              <a:t>Other variables have </a:t>
            </a:r>
            <a:r>
              <a:rPr lang="en-US" sz="1400" b="1" dirty="0"/>
              <a:t>weak linear relationship</a:t>
            </a:r>
            <a:r>
              <a:rPr lang="en-US" sz="1400" dirty="0"/>
              <a:t>.</a:t>
            </a:r>
          </a:p>
          <a:p>
            <a:endParaRPr lang="en-US" sz="1200" dirty="0"/>
          </a:p>
        </p:txBody>
      </p:sp>
      <p:sp>
        <p:nvSpPr>
          <p:cNvPr id="22" name="TextBox 21">
            <a:extLst>
              <a:ext uri="{FF2B5EF4-FFF2-40B4-BE49-F238E27FC236}">
                <a16:creationId xmlns:a16="http://schemas.microsoft.com/office/drawing/2014/main" id="{26114394-1980-4E6B-83B4-DFA2AF099BB9}"/>
              </a:ext>
            </a:extLst>
          </p:cNvPr>
          <p:cNvSpPr txBox="1"/>
          <p:nvPr/>
        </p:nvSpPr>
        <p:spPr>
          <a:xfrm>
            <a:off x="8719351" y="4723110"/>
            <a:ext cx="2911876" cy="954107"/>
          </a:xfrm>
          <a:prstGeom prst="rect">
            <a:avLst/>
          </a:prstGeom>
          <a:noFill/>
          <a:ln>
            <a:solidFill>
              <a:schemeClr val="tx1"/>
            </a:solidFill>
            <a:prstDash val="lgDash"/>
          </a:ln>
        </p:spPr>
        <p:txBody>
          <a:bodyPr wrap="square" rtlCol="0">
            <a:spAutoFit/>
          </a:bodyPr>
          <a:lstStyle/>
          <a:p>
            <a:r>
              <a:rPr lang="en-US" sz="1400" i="1" dirty="0"/>
              <a:t>In the Unit dataset:</a:t>
            </a:r>
          </a:p>
          <a:p>
            <a:r>
              <a:rPr lang="en-US" sz="1400" dirty="0"/>
              <a:t>All the three variables have </a:t>
            </a:r>
            <a:r>
              <a:rPr lang="en-US" sz="1400" b="1" dirty="0"/>
              <a:t>weak linear relationship. </a:t>
            </a:r>
          </a:p>
          <a:p>
            <a:endParaRPr lang="en-US" sz="1400" dirty="0"/>
          </a:p>
        </p:txBody>
      </p:sp>
      <p:grpSp>
        <p:nvGrpSpPr>
          <p:cNvPr id="23" name="Group 22">
            <a:extLst>
              <a:ext uri="{FF2B5EF4-FFF2-40B4-BE49-F238E27FC236}">
                <a16:creationId xmlns:a16="http://schemas.microsoft.com/office/drawing/2014/main" id="{74072133-E660-4BA1-87A2-141C3987B4C2}"/>
              </a:ext>
            </a:extLst>
          </p:cNvPr>
          <p:cNvGrpSpPr/>
          <p:nvPr/>
        </p:nvGrpSpPr>
        <p:grpSpPr>
          <a:xfrm>
            <a:off x="232299" y="897497"/>
            <a:ext cx="12098889" cy="3885403"/>
            <a:chOff x="93111" y="905549"/>
            <a:chExt cx="12098889" cy="3885403"/>
          </a:xfrm>
        </p:grpSpPr>
        <p:pic>
          <p:nvPicPr>
            <p:cNvPr id="1026" name="Picture 2">
              <a:extLst>
                <a:ext uri="{FF2B5EF4-FFF2-40B4-BE49-F238E27FC236}">
                  <a16:creationId xmlns:a16="http://schemas.microsoft.com/office/drawing/2014/main" id="{AEA49D60-6EB1-4233-94E4-C7E108CE5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950" y="921572"/>
              <a:ext cx="3870666" cy="38693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556E528-DFD0-4840-8BD2-6387E88F1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11" y="905549"/>
              <a:ext cx="3582243" cy="34089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2DC80BE-C260-49E6-81E6-004514A9EE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4808" y="905549"/>
              <a:ext cx="3687192" cy="35954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37380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2A5AF-0835-45C7-9C24-9FC7F72857F0}"/>
              </a:ext>
            </a:extLst>
          </p:cNvPr>
          <p:cNvSpPr>
            <a:spLocks noGrp="1"/>
          </p:cNvSpPr>
          <p:nvPr>
            <p:ph type="title" idx="4294967295"/>
          </p:nvPr>
        </p:nvSpPr>
        <p:spPr>
          <a:xfrm>
            <a:off x="2845798" y="227402"/>
            <a:ext cx="6994632" cy="765672"/>
          </a:xfrm>
        </p:spPr>
        <p:txBody>
          <a:bodyPr>
            <a:noAutofit/>
          </a:bodyPr>
          <a:lstStyle/>
          <a:p>
            <a:pPr algn="ctr"/>
            <a:br>
              <a:rPr lang="en-IN" sz="4000" dirty="0">
                <a:latin typeface="Ink Free" panose="03080402000500000000" pitchFamily="66" charset="0"/>
              </a:rPr>
            </a:br>
            <a:r>
              <a:rPr lang="en-IN" sz="4000" dirty="0">
                <a:solidFill>
                  <a:schemeClr val="accent1">
                    <a:lumMod val="50000"/>
                  </a:schemeClr>
                </a:solidFill>
                <a:latin typeface="Ink Free" panose="03080402000500000000" pitchFamily="66" charset="0"/>
              </a:rPr>
              <a:t>Casualty</a:t>
            </a:r>
            <a:r>
              <a:rPr lang="en-IN" sz="4000" dirty="0">
                <a:latin typeface="Ink Free" panose="03080402000500000000" pitchFamily="66" charset="0"/>
              </a:rPr>
              <a:t> </a:t>
            </a:r>
            <a:r>
              <a:rPr lang="en-US" sz="4000" dirty="0">
                <a:solidFill>
                  <a:schemeClr val="accent1">
                    <a:lumMod val="50000"/>
                  </a:schemeClr>
                </a:solidFill>
                <a:latin typeface="Ink Free" panose="03080402000500000000" pitchFamily="66" charset="0"/>
              </a:rPr>
              <a:t>Dataset Visualizations</a:t>
            </a:r>
            <a:endParaRPr lang="en-IN" sz="4000" dirty="0">
              <a:latin typeface="Ink Free" panose="03080402000500000000" pitchFamily="66" charset="0"/>
            </a:endParaRPr>
          </a:p>
        </p:txBody>
      </p:sp>
      <p:sp>
        <p:nvSpPr>
          <p:cNvPr id="4" name="TextBox 3">
            <a:extLst>
              <a:ext uri="{FF2B5EF4-FFF2-40B4-BE49-F238E27FC236}">
                <a16:creationId xmlns:a16="http://schemas.microsoft.com/office/drawing/2014/main" id="{B8DF7A14-9544-4192-BE00-F4818C0E3D80}"/>
              </a:ext>
            </a:extLst>
          </p:cNvPr>
          <p:cNvSpPr txBox="1"/>
          <p:nvPr/>
        </p:nvSpPr>
        <p:spPr>
          <a:xfrm>
            <a:off x="1977081" y="1373511"/>
            <a:ext cx="1737434" cy="400110"/>
          </a:xfrm>
          <a:prstGeom prst="rect">
            <a:avLst/>
          </a:prstGeom>
          <a:noFill/>
        </p:spPr>
        <p:txBody>
          <a:bodyPr wrap="square" rtlCol="0">
            <a:spAutoFit/>
          </a:bodyPr>
          <a:lstStyle/>
          <a:p>
            <a:r>
              <a:rPr lang="en-US" sz="2000" b="1" dirty="0"/>
              <a:t>Visualization 1</a:t>
            </a:r>
            <a:endParaRPr lang="en-IN" sz="2000" b="1" dirty="0"/>
          </a:p>
        </p:txBody>
      </p:sp>
      <p:pic>
        <p:nvPicPr>
          <p:cNvPr id="12" name="Picture 11" descr="Chart, bar chart&#10;&#10;Description automatically generated">
            <a:extLst>
              <a:ext uri="{FF2B5EF4-FFF2-40B4-BE49-F238E27FC236}">
                <a16:creationId xmlns:a16="http://schemas.microsoft.com/office/drawing/2014/main" id="{9E25C809-537F-44CA-86E8-9441632D90A2}"/>
              </a:ext>
            </a:extLst>
          </p:cNvPr>
          <p:cNvPicPr>
            <a:picLocks noChangeAspect="1"/>
          </p:cNvPicPr>
          <p:nvPr/>
        </p:nvPicPr>
        <p:blipFill>
          <a:blip r:embed="rId2"/>
          <a:stretch>
            <a:fillRect/>
          </a:stretch>
        </p:blipFill>
        <p:spPr>
          <a:xfrm>
            <a:off x="436015" y="2013496"/>
            <a:ext cx="4819566" cy="3071060"/>
          </a:xfrm>
          <a:prstGeom prst="rect">
            <a:avLst/>
          </a:prstGeom>
        </p:spPr>
      </p:pic>
      <p:sp>
        <p:nvSpPr>
          <p:cNvPr id="13" name="TextBox 12">
            <a:extLst>
              <a:ext uri="{FF2B5EF4-FFF2-40B4-BE49-F238E27FC236}">
                <a16:creationId xmlns:a16="http://schemas.microsoft.com/office/drawing/2014/main" id="{9F536A8A-781D-4062-BCAA-21CE797DFC99}"/>
              </a:ext>
            </a:extLst>
          </p:cNvPr>
          <p:cNvSpPr txBox="1"/>
          <p:nvPr/>
        </p:nvSpPr>
        <p:spPr>
          <a:xfrm>
            <a:off x="861134" y="5324432"/>
            <a:ext cx="4394447" cy="923330"/>
          </a:xfrm>
          <a:prstGeom prst="rect">
            <a:avLst/>
          </a:prstGeom>
          <a:noFill/>
          <a:ln>
            <a:solidFill>
              <a:schemeClr val="tx1"/>
            </a:solidFill>
            <a:prstDash val="lgDash"/>
          </a:ln>
        </p:spPr>
        <p:txBody>
          <a:bodyPr wrap="square" rtlCol="0">
            <a:spAutoFit/>
          </a:bodyPr>
          <a:lstStyle/>
          <a:p>
            <a:r>
              <a:rPr lang="en-US" dirty="0"/>
              <a:t>Maximum casualties were Drivers followed by Passengers, while minimum were Pedestrians.</a:t>
            </a:r>
            <a:endParaRPr lang="en-IN" dirty="0"/>
          </a:p>
        </p:txBody>
      </p:sp>
      <p:sp>
        <p:nvSpPr>
          <p:cNvPr id="14" name="TextBox 13">
            <a:extLst>
              <a:ext uri="{FF2B5EF4-FFF2-40B4-BE49-F238E27FC236}">
                <a16:creationId xmlns:a16="http://schemas.microsoft.com/office/drawing/2014/main" id="{DEAAA0C0-C3FD-4272-A8FC-EE24A9A383C6}"/>
              </a:ext>
            </a:extLst>
          </p:cNvPr>
          <p:cNvSpPr txBox="1"/>
          <p:nvPr/>
        </p:nvSpPr>
        <p:spPr>
          <a:xfrm>
            <a:off x="8000215" y="1373511"/>
            <a:ext cx="1737434" cy="400110"/>
          </a:xfrm>
          <a:prstGeom prst="rect">
            <a:avLst/>
          </a:prstGeom>
          <a:noFill/>
        </p:spPr>
        <p:txBody>
          <a:bodyPr wrap="square" rtlCol="0">
            <a:spAutoFit/>
          </a:bodyPr>
          <a:lstStyle/>
          <a:p>
            <a:r>
              <a:rPr lang="en-US" sz="2000" b="1" dirty="0"/>
              <a:t>Visualization 2</a:t>
            </a:r>
            <a:endParaRPr lang="en-IN" sz="2000" b="1" dirty="0"/>
          </a:p>
        </p:txBody>
      </p:sp>
      <p:pic>
        <p:nvPicPr>
          <p:cNvPr id="15" name="Picture 14" descr="Chart, bar chart&#10;&#10;Description automatically generated">
            <a:extLst>
              <a:ext uri="{FF2B5EF4-FFF2-40B4-BE49-F238E27FC236}">
                <a16:creationId xmlns:a16="http://schemas.microsoft.com/office/drawing/2014/main" id="{D0E06F2C-F99B-452F-92C4-CDF8BA33770E}"/>
              </a:ext>
            </a:extLst>
          </p:cNvPr>
          <p:cNvPicPr>
            <a:picLocks noChangeAspect="1"/>
          </p:cNvPicPr>
          <p:nvPr/>
        </p:nvPicPr>
        <p:blipFill>
          <a:blip r:embed="rId3"/>
          <a:stretch>
            <a:fillRect/>
          </a:stretch>
        </p:blipFill>
        <p:spPr>
          <a:xfrm>
            <a:off x="6241001" y="2013496"/>
            <a:ext cx="5441319" cy="3175984"/>
          </a:xfrm>
          <a:prstGeom prst="rect">
            <a:avLst/>
          </a:prstGeom>
        </p:spPr>
      </p:pic>
      <p:sp>
        <p:nvSpPr>
          <p:cNvPr id="16" name="TextBox 15">
            <a:extLst>
              <a:ext uri="{FF2B5EF4-FFF2-40B4-BE49-F238E27FC236}">
                <a16:creationId xmlns:a16="http://schemas.microsoft.com/office/drawing/2014/main" id="{953AD960-AC83-429C-A993-53E49C92976F}"/>
              </a:ext>
            </a:extLst>
          </p:cNvPr>
          <p:cNvSpPr txBox="1"/>
          <p:nvPr/>
        </p:nvSpPr>
        <p:spPr>
          <a:xfrm>
            <a:off x="6936420" y="5382418"/>
            <a:ext cx="4995543" cy="923330"/>
          </a:xfrm>
          <a:prstGeom prst="rect">
            <a:avLst/>
          </a:prstGeom>
          <a:noFill/>
          <a:ln>
            <a:solidFill>
              <a:schemeClr val="tx1"/>
            </a:solidFill>
            <a:prstDash val="lgDash"/>
          </a:ln>
        </p:spPr>
        <p:txBody>
          <a:bodyPr wrap="square" rtlCol="0">
            <a:spAutoFit/>
          </a:bodyPr>
          <a:lstStyle/>
          <a:p>
            <a:pPr algn="just"/>
            <a:r>
              <a:rPr lang="en-US" dirty="0"/>
              <a:t>Female Driver and Passenger casualties were more as compared to Male. But in case of Riders, Male casualties were more than Females.</a:t>
            </a:r>
            <a:endParaRPr lang="en-IN" dirty="0"/>
          </a:p>
        </p:txBody>
      </p:sp>
    </p:spTree>
    <p:extLst>
      <p:ext uri="{BB962C8B-B14F-4D97-AF65-F5344CB8AC3E}">
        <p14:creationId xmlns:p14="http://schemas.microsoft.com/office/powerpoint/2010/main" val="1274189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chart&#10;&#10;Description automatically generated">
            <a:extLst>
              <a:ext uri="{FF2B5EF4-FFF2-40B4-BE49-F238E27FC236}">
                <a16:creationId xmlns:a16="http://schemas.microsoft.com/office/drawing/2014/main" id="{D2A12D9F-5C72-448D-88EF-4D924B6E3DFF}"/>
              </a:ext>
            </a:extLst>
          </p:cNvPr>
          <p:cNvPicPr>
            <a:picLocks noChangeAspect="1"/>
          </p:cNvPicPr>
          <p:nvPr/>
        </p:nvPicPr>
        <p:blipFill>
          <a:blip r:embed="rId2"/>
          <a:stretch>
            <a:fillRect/>
          </a:stretch>
        </p:blipFill>
        <p:spPr>
          <a:xfrm>
            <a:off x="771663" y="865093"/>
            <a:ext cx="9677353" cy="3760173"/>
          </a:xfrm>
          <a:prstGeom prst="rect">
            <a:avLst/>
          </a:prstGeom>
        </p:spPr>
      </p:pic>
      <p:sp>
        <p:nvSpPr>
          <p:cNvPr id="7" name="TextBox 6">
            <a:extLst>
              <a:ext uri="{FF2B5EF4-FFF2-40B4-BE49-F238E27FC236}">
                <a16:creationId xmlns:a16="http://schemas.microsoft.com/office/drawing/2014/main" id="{67B173EC-3A7A-4710-8B94-8952193357DC}"/>
              </a:ext>
            </a:extLst>
          </p:cNvPr>
          <p:cNvSpPr txBox="1"/>
          <p:nvPr/>
        </p:nvSpPr>
        <p:spPr>
          <a:xfrm>
            <a:off x="5610339" y="42261"/>
            <a:ext cx="1746312" cy="400110"/>
          </a:xfrm>
          <a:prstGeom prst="rect">
            <a:avLst/>
          </a:prstGeom>
          <a:noFill/>
        </p:spPr>
        <p:txBody>
          <a:bodyPr wrap="square" rtlCol="0">
            <a:spAutoFit/>
          </a:bodyPr>
          <a:lstStyle/>
          <a:p>
            <a:pPr algn="ctr"/>
            <a:r>
              <a:rPr lang="en-US" sz="2000" b="1" dirty="0"/>
              <a:t>Visualization 3</a:t>
            </a:r>
            <a:endParaRPr lang="en-IN" sz="2000" b="1" dirty="0"/>
          </a:p>
        </p:txBody>
      </p:sp>
      <p:sp>
        <p:nvSpPr>
          <p:cNvPr id="8" name="TextBox 7">
            <a:extLst>
              <a:ext uri="{FF2B5EF4-FFF2-40B4-BE49-F238E27FC236}">
                <a16:creationId xmlns:a16="http://schemas.microsoft.com/office/drawing/2014/main" id="{E3C14B17-FF81-4C4D-83E0-EB900D556498}"/>
              </a:ext>
            </a:extLst>
          </p:cNvPr>
          <p:cNvSpPr txBox="1"/>
          <p:nvPr/>
        </p:nvSpPr>
        <p:spPr>
          <a:xfrm>
            <a:off x="3506680" y="5070601"/>
            <a:ext cx="6942336" cy="923330"/>
          </a:xfrm>
          <a:prstGeom prst="rect">
            <a:avLst/>
          </a:prstGeom>
          <a:noFill/>
          <a:ln>
            <a:solidFill>
              <a:schemeClr val="tx1"/>
            </a:solidFill>
            <a:prstDash val="lgDash"/>
          </a:ln>
        </p:spPr>
        <p:txBody>
          <a:bodyPr wrap="square" rtlCol="0">
            <a:spAutoFit/>
          </a:bodyPr>
          <a:lstStyle/>
          <a:p>
            <a:pPr algn="just"/>
            <a:r>
              <a:rPr lang="en-US" dirty="0"/>
              <a:t>Driving Seat had maximum number of Casualties. The second most casualties were in front seat left passenger. The data shows that among the rear seats minimum casualties were in Middle seat.</a:t>
            </a:r>
            <a:endParaRPr lang="en-IN" dirty="0"/>
          </a:p>
        </p:txBody>
      </p:sp>
    </p:spTree>
    <p:extLst>
      <p:ext uri="{BB962C8B-B14F-4D97-AF65-F5344CB8AC3E}">
        <p14:creationId xmlns:p14="http://schemas.microsoft.com/office/powerpoint/2010/main" val="816563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ownload (10)">
            <a:extLst>
              <a:ext uri="{FF2B5EF4-FFF2-40B4-BE49-F238E27FC236}">
                <a16:creationId xmlns:a16="http://schemas.microsoft.com/office/drawing/2014/main" id="{B5190E0E-41D5-4018-8DC6-92AFF38E33A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00536" y="1082637"/>
            <a:ext cx="3642989" cy="3347320"/>
          </a:xfrm>
          <a:prstGeom prst="rect">
            <a:avLst/>
          </a:prstGeom>
        </p:spPr>
      </p:pic>
      <p:pic>
        <p:nvPicPr>
          <p:cNvPr id="12" name="Picture 11" descr="Chart&#10;&#10;Description automatically generated with medium confidence">
            <a:extLst>
              <a:ext uri="{FF2B5EF4-FFF2-40B4-BE49-F238E27FC236}">
                <a16:creationId xmlns:a16="http://schemas.microsoft.com/office/drawing/2014/main" id="{02E112AB-2F43-426A-B11E-7086DC116C3D}"/>
              </a:ext>
            </a:extLst>
          </p:cNvPr>
          <p:cNvPicPr>
            <a:picLocks noChangeAspect="1"/>
          </p:cNvPicPr>
          <p:nvPr/>
        </p:nvPicPr>
        <p:blipFill>
          <a:blip r:embed="rId3"/>
          <a:stretch>
            <a:fillRect/>
          </a:stretch>
        </p:blipFill>
        <p:spPr>
          <a:xfrm>
            <a:off x="5628441" y="1082637"/>
            <a:ext cx="5877017" cy="3702780"/>
          </a:xfrm>
          <a:prstGeom prst="rect">
            <a:avLst/>
          </a:prstGeom>
        </p:spPr>
      </p:pic>
      <p:sp>
        <p:nvSpPr>
          <p:cNvPr id="13" name="TextBox 12">
            <a:extLst>
              <a:ext uri="{FF2B5EF4-FFF2-40B4-BE49-F238E27FC236}">
                <a16:creationId xmlns:a16="http://schemas.microsoft.com/office/drawing/2014/main" id="{32F46865-B242-4BBC-9D27-3B84E6E3A509}"/>
              </a:ext>
            </a:extLst>
          </p:cNvPr>
          <p:cNvSpPr txBox="1"/>
          <p:nvPr/>
        </p:nvSpPr>
        <p:spPr>
          <a:xfrm>
            <a:off x="8031333" y="185773"/>
            <a:ext cx="1751860" cy="400110"/>
          </a:xfrm>
          <a:prstGeom prst="rect">
            <a:avLst/>
          </a:prstGeom>
          <a:noFill/>
        </p:spPr>
        <p:txBody>
          <a:bodyPr wrap="square" rtlCol="0">
            <a:spAutoFit/>
          </a:bodyPr>
          <a:lstStyle/>
          <a:p>
            <a:r>
              <a:rPr lang="en-US" sz="2000" b="1" dirty="0"/>
              <a:t>Visualization 5</a:t>
            </a:r>
            <a:endParaRPr lang="en-IN" sz="2000" b="1" dirty="0"/>
          </a:p>
        </p:txBody>
      </p:sp>
      <p:sp>
        <p:nvSpPr>
          <p:cNvPr id="14" name="TextBox 13">
            <a:extLst>
              <a:ext uri="{FF2B5EF4-FFF2-40B4-BE49-F238E27FC236}">
                <a16:creationId xmlns:a16="http://schemas.microsoft.com/office/drawing/2014/main" id="{4C4BF031-4504-4820-BB01-A4445BF5B31C}"/>
              </a:ext>
            </a:extLst>
          </p:cNvPr>
          <p:cNvSpPr txBox="1"/>
          <p:nvPr/>
        </p:nvSpPr>
        <p:spPr>
          <a:xfrm>
            <a:off x="1664893" y="185773"/>
            <a:ext cx="1854770" cy="400110"/>
          </a:xfrm>
          <a:prstGeom prst="rect">
            <a:avLst/>
          </a:prstGeom>
          <a:noFill/>
        </p:spPr>
        <p:txBody>
          <a:bodyPr wrap="square" rtlCol="0">
            <a:spAutoFit/>
          </a:bodyPr>
          <a:lstStyle/>
          <a:p>
            <a:r>
              <a:rPr lang="en-US" sz="2000" b="1" dirty="0"/>
              <a:t>Visualization 4</a:t>
            </a:r>
            <a:endParaRPr lang="en-IN" sz="2000" b="1" dirty="0"/>
          </a:p>
        </p:txBody>
      </p:sp>
      <p:sp>
        <p:nvSpPr>
          <p:cNvPr id="15" name="TextBox 14">
            <a:extLst>
              <a:ext uri="{FF2B5EF4-FFF2-40B4-BE49-F238E27FC236}">
                <a16:creationId xmlns:a16="http://schemas.microsoft.com/office/drawing/2014/main" id="{01E41D4D-E338-44A0-A44D-95711563C2D6}"/>
              </a:ext>
            </a:extLst>
          </p:cNvPr>
          <p:cNvSpPr txBox="1"/>
          <p:nvPr/>
        </p:nvSpPr>
        <p:spPr>
          <a:xfrm>
            <a:off x="980981" y="4977782"/>
            <a:ext cx="2636669" cy="923330"/>
          </a:xfrm>
          <a:prstGeom prst="rect">
            <a:avLst/>
          </a:prstGeom>
          <a:noFill/>
          <a:ln>
            <a:solidFill>
              <a:schemeClr val="tx1"/>
            </a:solidFill>
            <a:prstDash val="lgDash"/>
          </a:ln>
        </p:spPr>
        <p:txBody>
          <a:bodyPr wrap="square" rtlCol="0">
            <a:spAutoFit/>
          </a:bodyPr>
          <a:lstStyle/>
          <a:p>
            <a:r>
              <a:rPr lang="en-US" dirty="0"/>
              <a:t>Only 15.9% of the casualties were thrown out of the vehicles.</a:t>
            </a:r>
            <a:endParaRPr lang="en-IN" dirty="0"/>
          </a:p>
        </p:txBody>
      </p:sp>
      <p:sp>
        <p:nvSpPr>
          <p:cNvPr id="16" name="TextBox 15">
            <a:extLst>
              <a:ext uri="{FF2B5EF4-FFF2-40B4-BE49-F238E27FC236}">
                <a16:creationId xmlns:a16="http://schemas.microsoft.com/office/drawing/2014/main" id="{BE82305B-2DE1-44FF-886F-260AD5EC11A2}"/>
              </a:ext>
            </a:extLst>
          </p:cNvPr>
          <p:cNvSpPr txBox="1"/>
          <p:nvPr/>
        </p:nvSpPr>
        <p:spPr>
          <a:xfrm>
            <a:off x="6968970" y="4977782"/>
            <a:ext cx="4536488" cy="1200329"/>
          </a:xfrm>
          <a:prstGeom prst="rect">
            <a:avLst/>
          </a:prstGeom>
          <a:noFill/>
          <a:ln>
            <a:solidFill>
              <a:schemeClr val="tx1"/>
            </a:solidFill>
            <a:prstDash val="lgDash"/>
          </a:ln>
        </p:spPr>
        <p:txBody>
          <a:bodyPr wrap="square" rtlCol="0">
            <a:spAutoFit/>
          </a:bodyPr>
          <a:lstStyle/>
          <a:p>
            <a:pPr algn="just"/>
            <a:r>
              <a:rPr lang="en-US" dirty="0"/>
              <a:t>Most of the casualties were treated at hospital. Some casualties were handled by Private and admitted to Hospital. Only a few were fatal.</a:t>
            </a:r>
            <a:endParaRPr lang="en-IN" dirty="0"/>
          </a:p>
        </p:txBody>
      </p:sp>
    </p:spTree>
    <p:extLst>
      <p:ext uri="{BB962C8B-B14F-4D97-AF65-F5344CB8AC3E}">
        <p14:creationId xmlns:p14="http://schemas.microsoft.com/office/powerpoint/2010/main" val="358753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455681-7975-4419-ABE9-7B36B6D51110}"/>
              </a:ext>
            </a:extLst>
          </p:cNvPr>
          <p:cNvSpPr txBox="1"/>
          <p:nvPr/>
        </p:nvSpPr>
        <p:spPr>
          <a:xfrm>
            <a:off x="2617848" y="382199"/>
            <a:ext cx="6956303" cy="707886"/>
          </a:xfrm>
          <a:prstGeom prst="rect">
            <a:avLst/>
          </a:prstGeom>
          <a:noFill/>
        </p:spPr>
        <p:txBody>
          <a:bodyPr wrap="square" rtlCol="0">
            <a:spAutoFit/>
          </a:bodyPr>
          <a:lstStyle/>
          <a:p>
            <a:pPr algn="ctr"/>
            <a:r>
              <a:rPr lang="en-US" sz="4000" dirty="0">
                <a:solidFill>
                  <a:schemeClr val="accent1">
                    <a:lumMod val="50000"/>
                  </a:schemeClr>
                </a:solidFill>
                <a:latin typeface="Ink Free" panose="03080402000500000000" pitchFamily="66" charset="0"/>
              </a:rPr>
              <a:t>Crash Dataset visualization</a:t>
            </a:r>
            <a:endParaRPr lang="en-IN" sz="4000" dirty="0">
              <a:solidFill>
                <a:schemeClr val="accent1">
                  <a:lumMod val="50000"/>
                </a:schemeClr>
              </a:solidFill>
              <a:latin typeface="Ink Free" panose="03080402000500000000" pitchFamily="66" charset="0"/>
            </a:endParaRPr>
          </a:p>
        </p:txBody>
      </p:sp>
      <p:sp>
        <p:nvSpPr>
          <p:cNvPr id="5" name="TextBox 4">
            <a:extLst>
              <a:ext uri="{FF2B5EF4-FFF2-40B4-BE49-F238E27FC236}">
                <a16:creationId xmlns:a16="http://schemas.microsoft.com/office/drawing/2014/main" id="{2EBA407A-BD50-4E75-B50C-D6D32E1F0239}"/>
              </a:ext>
            </a:extLst>
          </p:cNvPr>
          <p:cNvSpPr txBox="1"/>
          <p:nvPr/>
        </p:nvSpPr>
        <p:spPr>
          <a:xfrm>
            <a:off x="749513" y="1139666"/>
            <a:ext cx="1745112" cy="400110"/>
          </a:xfrm>
          <a:prstGeom prst="rect">
            <a:avLst/>
          </a:prstGeom>
          <a:noFill/>
        </p:spPr>
        <p:txBody>
          <a:bodyPr wrap="square" rtlCol="0">
            <a:spAutoFit/>
          </a:bodyPr>
          <a:lstStyle/>
          <a:p>
            <a:r>
              <a:rPr lang="en-US" sz="2000" b="1" dirty="0"/>
              <a:t>Visualization1</a:t>
            </a:r>
            <a:r>
              <a:rPr lang="en-US" dirty="0"/>
              <a:t>:</a:t>
            </a:r>
            <a:endParaRPr lang="en-IN" dirty="0"/>
          </a:p>
        </p:txBody>
      </p:sp>
      <p:pic>
        <p:nvPicPr>
          <p:cNvPr id="10" name="Picture 9" descr="Chart&#10;&#10;Description automatically generated">
            <a:extLst>
              <a:ext uri="{FF2B5EF4-FFF2-40B4-BE49-F238E27FC236}">
                <a16:creationId xmlns:a16="http://schemas.microsoft.com/office/drawing/2014/main" id="{B8A54278-01B3-47C6-824C-61B3910B1AFC}"/>
              </a:ext>
            </a:extLst>
          </p:cNvPr>
          <p:cNvPicPr>
            <a:picLocks noChangeAspect="1"/>
          </p:cNvPicPr>
          <p:nvPr/>
        </p:nvPicPr>
        <p:blipFill>
          <a:blip r:embed="rId2"/>
          <a:stretch>
            <a:fillRect/>
          </a:stretch>
        </p:blipFill>
        <p:spPr>
          <a:xfrm>
            <a:off x="749513" y="1664006"/>
            <a:ext cx="6956304" cy="3529988"/>
          </a:xfrm>
          <a:prstGeom prst="rect">
            <a:avLst/>
          </a:prstGeom>
        </p:spPr>
      </p:pic>
      <p:sp>
        <p:nvSpPr>
          <p:cNvPr id="11" name="TextBox 10">
            <a:extLst>
              <a:ext uri="{FF2B5EF4-FFF2-40B4-BE49-F238E27FC236}">
                <a16:creationId xmlns:a16="http://schemas.microsoft.com/office/drawing/2014/main" id="{B65F997A-B9F1-43F3-9DDB-EDC66C8DD3A8}"/>
              </a:ext>
            </a:extLst>
          </p:cNvPr>
          <p:cNvSpPr txBox="1"/>
          <p:nvPr/>
        </p:nvSpPr>
        <p:spPr>
          <a:xfrm>
            <a:off x="1950771" y="5475527"/>
            <a:ext cx="8249671" cy="646331"/>
          </a:xfrm>
          <a:prstGeom prst="rect">
            <a:avLst/>
          </a:prstGeom>
          <a:noFill/>
          <a:ln>
            <a:solidFill>
              <a:schemeClr val="tx1"/>
            </a:solidFill>
            <a:prstDash val="lgDashDotDot"/>
          </a:ln>
        </p:spPr>
        <p:txBody>
          <a:bodyPr wrap="square" rtlCol="0">
            <a:spAutoFit/>
          </a:bodyPr>
          <a:lstStyle/>
          <a:p>
            <a:r>
              <a:rPr lang="en-US" dirty="0"/>
              <a:t>Maximum number of road crashes happened in August. March, May and October also had high number of crashes. Minimum road crashes were recorded in January.</a:t>
            </a:r>
            <a:endParaRPr lang="en-IN" dirty="0"/>
          </a:p>
        </p:txBody>
      </p:sp>
    </p:spTree>
    <p:extLst>
      <p:ext uri="{BB962C8B-B14F-4D97-AF65-F5344CB8AC3E}">
        <p14:creationId xmlns:p14="http://schemas.microsoft.com/office/powerpoint/2010/main" val="848838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60BFA2F1-3B83-4563-AC0B-012DC13E0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273" y="866774"/>
            <a:ext cx="4638996" cy="39147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7092E2-93B5-419A-9536-74DB76010816}"/>
              </a:ext>
            </a:extLst>
          </p:cNvPr>
          <p:cNvSpPr txBox="1"/>
          <p:nvPr/>
        </p:nvSpPr>
        <p:spPr>
          <a:xfrm>
            <a:off x="2594129" y="152038"/>
            <a:ext cx="1615921" cy="369332"/>
          </a:xfrm>
          <a:prstGeom prst="rect">
            <a:avLst/>
          </a:prstGeom>
          <a:noFill/>
        </p:spPr>
        <p:txBody>
          <a:bodyPr wrap="square">
            <a:spAutoFit/>
          </a:bodyPr>
          <a:lstStyle/>
          <a:p>
            <a:r>
              <a:rPr lang="en-US" sz="1800" b="1" dirty="0"/>
              <a:t>Visualization2</a:t>
            </a:r>
            <a:r>
              <a:rPr lang="en-US" dirty="0"/>
              <a:t>:</a:t>
            </a:r>
            <a:endParaRPr lang="en-IN" dirty="0"/>
          </a:p>
        </p:txBody>
      </p:sp>
      <p:pic>
        <p:nvPicPr>
          <p:cNvPr id="5" name="Picture 4" descr="Chart, histogram&#10;&#10;Description automatically generated">
            <a:extLst>
              <a:ext uri="{FF2B5EF4-FFF2-40B4-BE49-F238E27FC236}">
                <a16:creationId xmlns:a16="http://schemas.microsoft.com/office/drawing/2014/main" id="{0643FD43-80D1-4A2A-B589-32AF89C3A568}"/>
              </a:ext>
            </a:extLst>
          </p:cNvPr>
          <p:cNvPicPr>
            <a:picLocks noChangeAspect="1"/>
          </p:cNvPicPr>
          <p:nvPr/>
        </p:nvPicPr>
        <p:blipFill>
          <a:blip r:embed="rId3"/>
          <a:stretch>
            <a:fillRect/>
          </a:stretch>
        </p:blipFill>
        <p:spPr>
          <a:xfrm>
            <a:off x="6199760" y="866776"/>
            <a:ext cx="4849241" cy="3706734"/>
          </a:xfrm>
          <a:prstGeom prst="rect">
            <a:avLst/>
          </a:prstGeom>
        </p:spPr>
      </p:pic>
      <p:sp>
        <p:nvSpPr>
          <p:cNvPr id="6" name="TextBox 5">
            <a:extLst>
              <a:ext uri="{FF2B5EF4-FFF2-40B4-BE49-F238E27FC236}">
                <a16:creationId xmlns:a16="http://schemas.microsoft.com/office/drawing/2014/main" id="{6DCF4413-9566-4F7A-A88B-7E0240DFC318}"/>
              </a:ext>
            </a:extLst>
          </p:cNvPr>
          <p:cNvSpPr txBox="1"/>
          <p:nvPr/>
        </p:nvSpPr>
        <p:spPr>
          <a:xfrm>
            <a:off x="7890029" y="133169"/>
            <a:ext cx="1615921" cy="369332"/>
          </a:xfrm>
          <a:prstGeom prst="rect">
            <a:avLst/>
          </a:prstGeom>
          <a:noFill/>
        </p:spPr>
        <p:txBody>
          <a:bodyPr wrap="square">
            <a:spAutoFit/>
          </a:bodyPr>
          <a:lstStyle/>
          <a:p>
            <a:r>
              <a:rPr lang="en-US" sz="1800" b="1" dirty="0"/>
              <a:t>Visualization3</a:t>
            </a:r>
            <a:r>
              <a:rPr lang="en-US" dirty="0"/>
              <a:t>:</a:t>
            </a:r>
            <a:endParaRPr lang="en-IN" dirty="0"/>
          </a:p>
        </p:txBody>
      </p:sp>
      <p:sp>
        <p:nvSpPr>
          <p:cNvPr id="7" name="TextBox 6">
            <a:extLst>
              <a:ext uri="{FF2B5EF4-FFF2-40B4-BE49-F238E27FC236}">
                <a16:creationId xmlns:a16="http://schemas.microsoft.com/office/drawing/2014/main" id="{44751348-6024-4562-AC59-5AD1E5A4B830}"/>
              </a:ext>
            </a:extLst>
          </p:cNvPr>
          <p:cNvSpPr txBox="1"/>
          <p:nvPr/>
        </p:nvSpPr>
        <p:spPr>
          <a:xfrm>
            <a:off x="6625605" y="4854089"/>
            <a:ext cx="4423396" cy="1200329"/>
          </a:xfrm>
          <a:prstGeom prst="rect">
            <a:avLst/>
          </a:prstGeom>
          <a:noFill/>
          <a:ln>
            <a:solidFill>
              <a:schemeClr val="tx1"/>
            </a:solidFill>
            <a:prstDash val="lgDashDotDot"/>
          </a:ln>
        </p:spPr>
        <p:txBody>
          <a:bodyPr wrap="square" rtlCol="0">
            <a:spAutoFit/>
          </a:bodyPr>
          <a:lstStyle/>
          <a:p>
            <a:r>
              <a:rPr lang="en-US" dirty="0"/>
              <a:t>In most of the crashes, the number of casualties lies between 0-1. As the number of casualties increase, the number of crashes (total counts) decrease.</a:t>
            </a:r>
          </a:p>
        </p:txBody>
      </p:sp>
      <p:sp>
        <p:nvSpPr>
          <p:cNvPr id="8" name="TextBox 7">
            <a:extLst>
              <a:ext uri="{FF2B5EF4-FFF2-40B4-BE49-F238E27FC236}">
                <a16:creationId xmlns:a16="http://schemas.microsoft.com/office/drawing/2014/main" id="{B57FD9A0-F61C-4471-BD66-E1F4D9445150}"/>
              </a:ext>
            </a:extLst>
          </p:cNvPr>
          <p:cNvSpPr txBox="1"/>
          <p:nvPr/>
        </p:nvSpPr>
        <p:spPr>
          <a:xfrm>
            <a:off x="1142999" y="4992588"/>
            <a:ext cx="3984269" cy="1200329"/>
          </a:xfrm>
          <a:prstGeom prst="rect">
            <a:avLst/>
          </a:prstGeom>
          <a:noFill/>
          <a:ln>
            <a:solidFill>
              <a:schemeClr val="tx1"/>
            </a:solidFill>
            <a:prstDash val="lgDashDotDot"/>
          </a:ln>
        </p:spPr>
        <p:txBody>
          <a:bodyPr wrap="square" rtlCol="0">
            <a:spAutoFit/>
          </a:bodyPr>
          <a:lstStyle/>
          <a:p>
            <a:r>
              <a:rPr lang="en-US" dirty="0"/>
              <a:t> With area speed less than 40, the number of casualties are also less as compared to others. At speed 60 most of road crashes were recorded.</a:t>
            </a:r>
          </a:p>
        </p:txBody>
      </p:sp>
    </p:spTree>
    <p:extLst>
      <p:ext uri="{BB962C8B-B14F-4D97-AF65-F5344CB8AC3E}">
        <p14:creationId xmlns:p14="http://schemas.microsoft.com/office/powerpoint/2010/main" val="3099662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box and whisker chart&#10;&#10;Description automatically generated">
            <a:extLst>
              <a:ext uri="{FF2B5EF4-FFF2-40B4-BE49-F238E27FC236}">
                <a16:creationId xmlns:a16="http://schemas.microsoft.com/office/drawing/2014/main" id="{FD6120FD-00AA-4D01-A889-D264DF9B220A}"/>
              </a:ext>
            </a:extLst>
          </p:cNvPr>
          <p:cNvPicPr>
            <a:picLocks noChangeAspect="1"/>
          </p:cNvPicPr>
          <p:nvPr/>
        </p:nvPicPr>
        <p:blipFill>
          <a:blip r:embed="rId2"/>
          <a:stretch>
            <a:fillRect/>
          </a:stretch>
        </p:blipFill>
        <p:spPr>
          <a:xfrm>
            <a:off x="313680" y="1004498"/>
            <a:ext cx="4577137" cy="3786611"/>
          </a:xfrm>
          <a:prstGeom prst="rect">
            <a:avLst/>
          </a:prstGeom>
        </p:spPr>
      </p:pic>
      <p:sp>
        <p:nvSpPr>
          <p:cNvPr id="9" name="TextBox 8">
            <a:extLst>
              <a:ext uri="{FF2B5EF4-FFF2-40B4-BE49-F238E27FC236}">
                <a16:creationId xmlns:a16="http://schemas.microsoft.com/office/drawing/2014/main" id="{C5282D87-11FF-4EA5-9A15-5848E75C2796}"/>
              </a:ext>
            </a:extLst>
          </p:cNvPr>
          <p:cNvSpPr txBox="1"/>
          <p:nvPr/>
        </p:nvSpPr>
        <p:spPr>
          <a:xfrm>
            <a:off x="6221120" y="2574637"/>
            <a:ext cx="4591882" cy="1200329"/>
          </a:xfrm>
          <a:prstGeom prst="rect">
            <a:avLst/>
          </a:prstGeom>
          <a:noFill/>
          <a:ln>
            <a:solidFill>
              <a:schemeClr val="tx1"/>
            </a:solidFill>
            <a:prstDash val="lgDash"/>
          </a:ln>
        </p:spPr>
        <p:txBody>
          <a:bodyPr wrap="square" rtlCol="0">
            <a:spAutoFit/>
          </a:bodyPr>
          <a:lstStyle/>
          <a:p>
            <a:r>
              <a:rPr lang="en-US" dirty="0"/>
              <a:t>The highest Area speed were recorded on Sunday followed by Saturday and Monday. On the remaining days, area speed lies between 50- 60 mostly.</a:t>
            </a:r>
            <a:endParaRPr lang="en-IN" dirty="0"/>
          </a:p>
        </p:txBody>
      </p:sp>
      <p:sp>
        <p:nvSpPr>
          <p:cNvPr id="11" name="TextBox 10">
            <a:extLst>
              <a:ext uri="{FF2B5EF4-FFF2-40B4-BE49-F238E27FC236}">
                <a16:creationId xmlns:a16="http://schemas.microsoft.com/office/drawing/2014/main" id="{8833B9ED-59FB-475D-A624-2AEF635D3B99}"/>
              </a:ext>
            </a:extLst>
          </p:cNvPr>
          <p:cNvSpPr txBox="1"/>
          <p:nvPr/>
        </p:nvSpPr>
        <p:spPr>
          <a:xfrm>
            <a:off x="1486270" y="439857"/>
            <a:ext cx="1622394" cy="369332"/>
          </a:xfrm>
          <a:prstGeom prst="rect">
            <a:avLst/>
          </a:prstGeom>
          <a:noFill/>
        </p:spPr>
        <p:txBody>
          <a:bodyPr wrap="square">
            <a:spAutoFit/>
          </a:bodyPr>
          <a:lstStyle/>
          <a:p>
            <a:r>
              <a:rPr lang="en-US" sz="1800" b="1" dirty="0"/>
              <a:t>Visualization4</a:t>
            </a:r>
            <a:r>
              <a:rPr lang="en-US" dirty="0"/>
              <a:t>:</a:t>
            </a:r>
            <a:endParaRPr lang="en-IN" dirty="0"/>
          </a:p>
        </p:txBody>
      </p:sp>
    </p:spTree>
    <p:extLst>
      <p:ext uri="{BB962C8B-B14F-4D97-AF65-F5344CB8AC3E}">
        <p14:creationId xmlns:p14="http://schemas.microsoft.com/office/powerpoint/2010/main" val="3224055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2A5AF-0835-45C7-9C24-9FC7F72857F0}"/>
              </a:ext>
            </a:extLst>
          </p:cNvPr>
          <p:cNvSpPr>
            <a:spLocks noGrp="1"/>
          </p:cNvSpPr>
          <p:nvPr>
            <p:ph type="title" idx="4294967295"/>
          </p:nvPr>
        </p:nvSpPr>
        <p:spPr>
          <a:xfrm>
            <a:off x="3099786" y="267946"/>
            <a:ext cx="5992427" cy="685800"/>
          </a:xfrm>
        </p:spPr>
        <p:txBody>
          <a:bodyPr>
            <a:noAutofit/>
          </a:bodyPr>
          <a:lstStyle/>
          <a:p>
            <a:pPr algn="ctr"/>
            <a:br>
              <a:rPr lang="en-IN" sz="4000" dirty="0">
                <a:latin typeface="Ink Free" panose="03080402000500000000" pitchFamily="66" charset="0"/>
              </a:rPr>
            </a:br>
            <a:r>
              <a:rPr lang="en-IN" sz="4000" dirty="0">
                <a:solidFill>
                  <a:schemeClr val="accent1">
                    <a:lumMod val="50000"/>
                  </a:schemeClr>
                </a:solidFill>
                <a:latin typeface="Ink Free" panose="03080402000500000000" pitchFamily="66" charset="0"/>
              </a:rPr>
              <a:t>Unit</a:t>
            </a:r>
            <a:r>
              <a:rPr lang="en-IN" sz="4000" dirty="0">
                <a:latin typeface="Ink Free" panose="03080402000500000000" pitchFamily="66" charset="0"/>
              </a:rPr>
              <a:t> </a:t>
            </a:r>
            <a:r>
              <a:rPr lang="en-US" sz="4000" dirty="0">
                <a:solidFill>
                  <a:schemeClr val="accent1">
                    <a:lumMod val="50000"/>
                  </a:schemeClr>
                </a:solidFill>
                <a:latin typeface="Ink Free" panose="03080402000500000000" pitchFamily="66" charset="0"/>
              </a:rPr>
              <a:t>Dataset Visualizations</a:t>
            </a:r>
            <a:endParaRPr lang="en-IN" sz="4000" dirty="0">
              <a:latin typeface="Ink Free" panose="03080402000500000000" pitchFamily="66" charset="0"/>
            </a:endParaRPr>
          </a:p>
        </p:txBody>
      </p:sp>
      <p:sp>
        <p:nvSpPr>
          <p:cNvPr id="4" name="TextBox 3">
            <a:extLst>
              <a:ext uri="{FF2B5EF4-FFF2-40B4-BE49-F238E27FC236}">
                <a16:creationId xmlns:a16="http://schemas.microsoft.com/office/drawing/2014/main" id="{FD76F8D8-8E53-49A4-A0CB-571C9EA61C77}"/>
              </a:ext>
            </a:extLst>
          </p:cNvPr>
          <p:cNvSpPr txBox="1"/>
          <p:nvPr/>
        </p:nvSpPr>
        <p:spPr>
          <a:xfrm>
            <a:off x="1019575" y="1268594"/>
            <a:ext cx="1811415" cy="400110"/>
          </a:xfrm>
          <a:prstGeom prst="rect">
            <a:avLst/>
          </a:prstGeom>
          <a:noFill/>
        </p:spPr>
        <p:txBody>
          <a:bodyPr wrap="square" rtlCol="0">
            <a:spAutoFit/>
          </a:bodyPr>
          <a:lstStyle/>
          <a:p>
            <a:r>
              <a:rPr lang="en-US" sz="2000" b="1" dirty="0"/>
              <a:t>Visualization 1</a:t>
            </a:r>
            <a:r>
              <a:rPr lang="en-US" dirty="0"/>
              <a:t>:</a:t>
            </a:r>
            <a:endParaRPr lang="en-IN" dirty="0"/>
          </a:p>
        </p:txBody>
      </p:sp>
      <p:sp>
        <p:nvSpPr>
          <p:cNvPr id="9" name="TextBox 8">
            <a:extLst>
              <a:ext uri="{FF2B5EF4-FFF2-40B4-BE49-F238E27FC236}">
                <a16:creationId xmlns:a16="http://schemas.microsoft.com/office/drawing/2014/main" id="{4B0D9D92-A520-47EA-9E25-7D3A5CCEDA05}"/>
              </a:ext>
            </a:extLst>
          </p:cNvPr>
          <p:cNvSpPr txBox="1"/>
          <p:nvPr/>
        </p:nvSpPr>
        <p:spPr>
          <a:xfrm>
            <a:off x="1925283" y="5517679"/>
            <a:ext cx="2751162" cy="1463336"/>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F46650A2-78CA-4F05-B697-530424101B27}"/>
              </a:ext>
            </a:extLst>
          </p:cNvPr>
          <p:cNvSpPr txBox="1"/>
          <p:nvPr/>
        </p:nvSpPr>
        <p:spPr>
          <a:xfrm>
            <a:off x="6189956" y="5628569"/>
            <a:ext cx="4785064" cy="1686757"/>
          </a:xfrm>
          <a:prstGeom prst="rect">
            <a:avLst/>
          </a:prstGeom>
          <a:noFill/>
        </p:spPr>
        <p:txBody>
          <a:bodyPr wrap="square" rtlCol="0">
            <a:spAutoFit/>
          </a:bodyPr>
          <a:lstStyle/>
          <a:p>
            <a:endParaRPr lang="en-IN" dirty="0"/>
          </a:p>
        </p:txBody>
      </p:sp>
      <p:pic>
        <p:nvPicPr>
          <p:cNvPr id="12" name="Picture 11" descr="A picture containing bar chart&#10;&#10;Description automatically generated">
            <a:extLst>
              <a:ext uri="{FF2B5EF4-FFF2-40B4-BE49-F238E27FC236}">
                <a16:creationId xmlns:a16="http://schemas.microsoft.com/office/drawing/2014/main" id="{D41DFBC5-3E8B-41D8-AAD2-E83E043214F4}"/>
              </a:ext>
            </a:extLst>
          </p:cNvPr>
          <p:cNvPicPr>
            <a:picLocks noChangeAspect="1"/>
          </p:cNvPicPr>
          <p:nvPr/>
        </p:nvPicPr>
        <p:blipFill>
          <a:blip r:embed="rId2"/>
          <a:stretch>
            <a:fillRect/>
          </a:stretch>
        </p:blipFill>
        <p:spPr>
          <a:xfrm>
            <a:off x="1019575" y="1992598"/>
            <a:ext cx="5336784" cy="3525081"/>
          </a:xfrm>
          <a:prstGeom prst="rect">
            <a:avLst/>
          </a:prstGeom>
        </p:spPr>
      </p:pic>
      <p:sp>
        <p:nvSpPr>
          <p:cNvPr id="5" name="TextBox 4">
            <a:extLst>
              <a:ext uri="{FF2B5EF4-FFF2-40B4-BE49-F238E27FC236}">
                <a16:creationId xmlns:a16="http://schemas.microsoft.com/office/drawing/2014/main" id="{12A306E9-AAC9-4B83-A420-FC8E578C2C1B}"/>
              </a:ext>
            </a:extLst>
          </p:cNvPr>
          <p:cNvSpPr txBox="1"/>
          <p:nvPr/>
        </p:nvSpPr>
        <p:spPr>
          <a:xfrm>
            <a:off x="6953250" y="2295525"/>
            <a:ext cx="4785064" cy="1477328"/>
          </a:xfrm>
          <a:prstGeom prst="rect">
            <a:avLst/>
          </a:prstGeom>
          <a:noFill/>
          <a:ln>
            <a:solidFill>
              <a:schemeClr val="tx1"/>
            </a:solidFill>
            <a:prstDash val="lgDash"/>
          </a:ln>
        </p:spPr>
        <p:txBody>
          <a:bodyPr wrap="square" rtlCol="0">
            <a:spAutoFit/>
          </a:bodyPr>
          <a:lstStyle/>
          <a:p>
            <a:pPr algn="just"/>
            <a:r>
              <a:rPr lang="en-US" dirty="0"/>
              <a:t>Maximum number of crashes were recorded when the vehicle was moving in North and South direction, while minimum number of crashes were noted in South East and North West direction.</a:t>
            </a:r>
            <a:endParaRPr lang="en-IN" dirty="0"/>
          </a:p>
        </p:txBody>
      </p:sp>
    </p:spTree>
    <p:extLst>
      <p:ext uri="{BB962C8B-B14F-4D97-AF65-F5344CB8AC3E}">
        <p14:creationId xmlns:p14="http://schemas.microsoft.com/office/powerpoint/2010/main" val="1469421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chart&#10;&#10;Description automatically generated">
            <a:extLst>
              <a:ext uri="{FF2B5EF4-FFF2-40B4-BE49-F238E27FC236}">
                <a16:creationId xmlns:a16="http://schemas.microsoft.com/office/drawing/2014/main" id="{C3573B47-F2FF-47A0-BE96-81A541BD3A22}"/>
              </a:ext>
            </a:extLst>
          </p:cNvPr>
          <p:cNvPicPr>
            <a:picLocks noChangeAspect="1"/>
          </p:cNvPicPr>
          <p:nvPr/>
        </p:nvPicPr>
        <p:blipFill>
          <a:blip r:embed="rId2"/>
          <a:stretch>
            <a:fillRect/>
          </a:stretch>
        </p:blipFill>
        <p:spPr>
          <a:xfrm>
            <a:off x="0" y="740142"/>
            <a:ext cx="4856085" cy="3622338"/>
          </a:xfrm>
          <a:prstGeom prst="rect">
            <a:avLst/>
          </a:prstGeom>
        </p:spPr>
      </p:pic>
      <p:sp>
        <p:nvSpPr>
          <p:cNvPr id="11" name="TextBox 10">
            <a:extLst>
              <a:ext uri="{FF2B5EF4-FFF2-40B4-BE49-F238E27FC236}">
                <a16:creationId xmlns:a16="http://schemas.microsoft.com/office/drawing/2014/main" id="{8737A3D6-26AE-4BC9-8ABE-D53B245040F7}"/>
              </a:ext>
            </a:extLst>
          </p:cNvPr>
          <p:cNvSpPr txBox="1"/>
          <p:nvPr/>
        </p:nvSpPr>
        <p:spPr>
          <a:xfrm>
            <a:off x="2059250" y="144602"/>
            <a:ext cx="1811415" cy="400110"/>
          </a:xfrm>
          <a:prstGeom prst="rect">
            <a:avLst/>
          </a:prstGeom>
          <a:noFill/>
        </p:spPr>
        <p:txBody>
          <a:bodyPr wrap="square" rtlCol="0">
            <a:spAutoFit/>
          </a:bodyPr>
          <a:lstStyle/>
          <a:p>
            <a:r>
              <a:rPr lang="en-US" sz="2000" b="1" dirty="0"/>
              <a:t>Visualization 2</a:t>
            </a:r>
            <a:r>
              <a:rPr lang="en-US" dirty="0"/>
              <a:t>:</a:t>
            </a:r>
            <a:endParaRPr lang="en-IN" dirty="0"/>
          </a:p>
        </p:txBody>
      </p:sp>
      <p:sp>
        <p:nvSpPr>
          <p:cNvPr id="12" name="TextBox 11">
            <a:extLst>
              <a:ext uri="{FF2B5EF4-FFF2-40B4-BE49-F238E27FC236}">
                <a16:creationId xmlns:a16="http://schemas.microsoft.com/office/drawing/2014/main" id="{DF57954A-81A8-41D6-8496-2F760A001960}"/>
              </a:ext>
            </a:extLst>
          </p:cNvPr>
          <p:cNvSpPr txBox="1"/>
          <p:nvPr/>
        </p:nvSpPr>
        <p:spPr>
          <a:xfrm>
            <a:off x="8033922" y="144602"/>
            <a:ext cx="1811415" cy="400110"/>
          </a:xfrm>
          <a:prstGeom prst="rect">
            <a:avLst/>
          </a:prstGeom>
          <a:noFill/>
        </p:spPr>
        <p:txBody>
          <a:bodyPr wrap="square" rtlCol="0">
            <a:spAutoFit/>
          </a:bodyPr>
          <a:lstStyle/>
          <a:p>
            <a:r>
              <a:rPr lang="en-US" sz="2000" b="1" dirty="0"/>
              <a:t>Visualization 3</a:t>
            </a:r>
            <a:r>
              <a:rPr lang="en-US" dirty="0"/>
              <a:t>:</a:t>
            </a:r>
            <a:endParaRPr lang="en-IN" dirty="0"/>
          </a:p>
        </p:txBody>
      </p:sp>
      <p:sp>
        <p:nvSpPr>
          <p:cNvPr id="2" name="TextBox 1">
            <a:extLst>
              <a:ext uri="{FF2B5EF4-FFF2-40B4-BE49-F238E27FC236}">
                <a16:creationId xmlns:a16="http://schemas.microsoft.com/office/drawing/2014/main" id="{DF078466-BA4D-482D-9C27-B8B2F8300FAC}"/>
              </a:ext>
            </a:extLst>
          </p:cNvPr>
          <p:cNvSpPr txBox="1"/>
          <p:nvPr/>
        </p:nvSpPr>
        <p:spPr>
          <a:xfrm>
            <a:off x="495300" y="4752975"/>
            <a:ext cx="5426106" cy="923330"/>
          </a:xfrm>
          <a:prstGeom prst="rect">
            <a:avLst/>
          </a:prstGeom>
          <a:noFill/>
          <a:ln>
            <a:solidFill>
              <a:schemeClr val="tx1"/>
            </a:solidFill>
            <a:prstDash val="lgDash"/>
          </a:ln>
        </p:spPr>
        <p:txBody>
          <a:bodyPr wrap="square" rtlCol="0">
            <a:spAutoFit/>
          </a:bodyPr>
          <a:lstStyle/>
          <a:p>
            <a:r>
              <a:rPr lang="en-US" dirty="0"/>
              <a:t>The full license type had the maximum number of crash records whereas probationary license type had minimum number of crash records.</a:t>
            </a:r>
            <a:endParaRPr lang="en-IN" dirty="0"/>
          </a:p>
        </p:txBody>
      </p:sp>
      <p:pic>
        <p:nvPicPr>
          <p:cNvPr id="7" name="Picture 6" descr="Chart, pie chart&#10;&#10;Description automatically generated">
            <a:extLst>
              <a:ext uri="{FF2B5EF4-FFF2-40B4-BE49-F238E27FC236}">
                <a16:creationId xmlns:a16="http://schemas.microsoft.com/office/drawing/2014/main" id="{A98424D0-BF97-4957-AA90-F2EF57860A91}"/>
              </a:ext>
            </a:extLst>
          </p:cNvPr>
          <p:cNvPicPr>
            <a:picLocks noChangeAspect="1"/>
          </p:cNvPicPr>
          <p:nvPr/>
        </p:nvPicPr>
        <p:blipFill>
          <a:blip r:embed="rId3"/>
          <a:stretch>
            <a:fillRect/>
          </a:stretch>
        </p:blipFill>
        <p:spPr>
          <a:xfrm>
            <a:off x="6868234" y="1002495"/>
            <a:ext cx="3896557" cy="2889705"/>
          </a:xfrm>
          <a:prstGeom prst="rect">
            <a:avLst/>
          </a:prstGeom>
        </p:spPr>
      </p:pic>
      <p:sp>
        <p:nvSpPr>
          <p:cNvPr id="9" name="TextBox 8">
            <a:extLst>
              <a:ext uri="{FF2B5EF4-FFF2-40B4-BE49-F238E27FC236}">
                <a16:creationId xmlns:a16="http://schemas.microsoft.com/office/drawing/2014/main" id="{4C7E3F06-28C0-4904-BE98-7F66C44DD5C5}"/>
              </a:ext>
            </a:extLst>
          </p:cNvPr>
          <p:cNvSpPr txBox="1"/>
          <p:nvPr/>
        </p:nvSpPr>
        <p:spPr>
          <a:xfrm>
            <a:off x="7208667" y="4738641"/>
            <a:ext cx="4298271" cy="646331"/>
          </a:xfrm>
          <a:prstGeom prst="rect">
            <a:avLst/>
          </a:prstGeom>
          <a:noFill/>
          <a:ln>
            <a:solidFill>
              <a:schemeClr val="tx1"/>
            </a:solidFill>
            <a:prstDash val="lgDash"/>
          </a:ln>
        </p:spPr>
        <p:txBody>
          <a:bodyPr wrap="square">
            <a:spAutoFit/>
          </a:bodyPr>
          <a:lstStyle/>
          <a:p>
            <a:r>
              <a:rPr lang="en-US" dirty="0"/>
              <a:t>56.5% of the drivers involved in a crash  were Male and 35.6% were Female</a:t>
            </a:r>
            <a:endParaRPr lang="en-IN" dirty="0"/>
          </a:p>
        </p:txBody>
      </p:sp>
    </p:spTree>
    <p:extLst>
      <p:ext uri="{BB962C8B-B14F-4D97-AF65-F5344CB8AC3E}">
        <p14:creationId xmlns:p14="http://schemas.microsoft.com/office/powerpoint/2010/main" val="1941442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9151AB9-E957-4814-BEC1-1CA0A7E32DDF}"/>
              </a:ext>
            </a:extLst>
          </p:cNvPr>
          <p:cNvSpPr txBox="1"/>
          <p:nvPr/>
        </p:nvSpPr>
        <p:spPr>
          <a:xfrm>
            <a:off x="3311180" y="949078"/>
            <a:ext cx="5391150" cy="984885"/>
          </a:xfrm>
          <a:prstGeom prst="rect">
            <a:avLst/>
          </a:prstGeom>
          <a:noFill/>
        </p:spPr>
        <p:txBody>
          <a:bodyPr wrap="square" rtlCol="0">
            <a:spAutoFit/>
          </a:bodyPr>
          <a:lstStyle/>
          <a:p>
            <a:pPr algn="ctr"/>
            <a:r>
              <a:rPr lang="en-US" sz="4000" b="1" dirty="0">
                <a:solidFill>
                  <a:schemeClr val="accent1">
                    <a:lumMod val="50000"/>
                  </a:schemeClr>
                </a:solidFill>
                <a:latin typeface="Ink Free" panose="03080402000500000000" pitchFamily="66" charset="0"/>
              </a:rPr>
              <a:t>Team Introduction</a:t>
            </a:r>
            <a:endParaRPr lang="en-IN" sz="4000" b="1" dirty="0">
              <a:solidFill>
                <a:schemeClr val="accent1">
                  <a:lumMod val="50000"/>
                </a:schemeClr>
              </a:solidFill>
              <a:latin typeface="Ink Free" panose="03080402000500000000" pitchFamily="66" charset="0"/>
            </a:endParaRPr>
          </a:p>
          <a:p>
            <a:endParaRPr lang="en-IN" dirty="0"/>
          </a:p>
        </p:txBody>
      </p:sp>
      <p:grpSp>
        <p:nvGrpSpPr>
          <p:cNvPr id="10" name="Group 9">
            <a:extLst>
              <a:ext uri="{FF2B5EF4-FFF2-40B4-BE49-F238E27FC236}">
                <a16:creationId xmlns:a16="http://schemas.microsoft.com/office/drawing/2014/main" id="{28C3C162-23C7-465C-BE1C-C7E4F1B66F3B}"/>
              </a:ext>
            </a:extLst>
          </p:cNvPr>
          <p:cNvGrpSpPr/>
          <p:nvPr/>
        </p:nvGrpSpPr>
        <p:grpSpPr>
          <a:xfrm>
            <a:off x="4232164" y="2002734"/>
            <a:ext cx="7010781" cy="3785209"/>
            <a:chOff x="2462322" y="2028013"/>
            <a:chExt cx="7010781" cy="3785209"/>
          </a:xfrm>
        </p:grpSpPr>
        <p:pic>
          <p:nvPicPr>
            <p:cNvPr id="41" name="Picture 40" descr="A person with a beard&#10;&#10;Description automatically generated with medium confidence">
              <a:extLst>
                <a:ext uri="{FF2B5EF4-FFF2-40B4-BE49-F238E27FC236}">
                  <a16:creationId xmlns:a16="http://schemas.microsoft.com/office/drawing/2014/main" id="{2A557215-C3F2-4690-882E-6A3CCE84523E}"/>
                </a:ext>
              </a:extLst>
            </p:cNvPr>
            <p:cNvPicPr>
              <a:picLocks noChangeAspect="1"/>
            </p:cNvPicPr>
            <p:nvPr/>
          </p:nvPicPr>
          <p:blipFill rotWithShape="1">
            <a:blip r:embed="rId12"/>
            <a:srcRect b="8408"/>
            <a:stretch/>
          </p:blipFill>
          <p:spPr>
            <a:xfrm>
              <a:off x="5365661" y="2028013"/>
              <a:ext cx="1382868" cy="1457148"/>
            </a:xfrm>
            <a:prstGeom prst="roundRect">
              <a:avLst>
                <a:gd name="adj" fmla="val 8594"/>
              </a:avLst>
            </a:prstGeom>
            <a:solidFill>
              <a:srgbClr val="FFFFFF">
                <a:shade val="85000"/>
              </a:srgbClr>
            </a:solidFill>
            <a:ln>
              <a:noFill/>
            </a:ln>
            <a:effectLst/>
          </p:spPr>
        </p:pic>
        <p:pic>
          <p:nvPicPr>
            <p:cNvPr id="43" name="Picture 42" descr="A person with a beard&#10;&#10;Description automatically generated with medium confidence">
              <a:extLst>
                <a:ext uri="{FF2B5EF4-FFF2-40B4-BE49-F238E27FC236}">
                  <a16:creationId xmlns:a16="http://schemas.microsoft.com/office/drawing/2014/main" id="{37A1E7D6-0E25-467A-80F7-F211382E70AC}"/>
                </a:ext>
              </a:extLst>
            </p:cNvPr>
            <p:cNvPicPr>
              <a:picLocks noChangeAspect="1"/>
            </p:cNvPicPr>
            <p:nvPr/>
          </p:nvPicPr>
          <p:blipFill>
            <a:blip r:embed="rId13"/>
            <a:stretch>
              <a:fillRect/>
            </a:stretch>
          </p:blipFill>
          <p:spPr>
            <a:xfrm>
              <a:off x="2462322" y="2028013"/>
              <a:ext cx="1168197" cy="1457148"/>
            </a:xfrm>
            <a:prstGeom prst="roundRect">
              <a:avLst>
                <a:gd name="adj" fmla="val 8594"/>
              </a:avLst>
            </a:prstGeom>
            <a:solidFill>
              <a:srgbClr val="FFFFFF">
                <a:shade val="85000"/>
              </a:srgbClr>
            </a:solidFill>
            <a:ln>
              <a:noFill/>
            </a:ln>
            <a:effectLst/>
          </p:spPr>
        </p:pic>
        <p:pic>
          <p:nvPicPr>
            <p:cNvPr id="45" name="Picture 44" descr="A person posing for the camera&#10;&#10;Description automatically generated with medium confidence">
              <a:extLst>
                <a:ext uri="{FF2B5EF4-FFF2-40B4-BE49-F238E27FC236}">
                  <a16:creationId xmlns:a16="http://schemas.microsoft.com/office/drawing/2014/main" id="{3ED3A21F-A4A3-4552-8D63-3E661BBAA87A}"/>
                </a:ext>
              </a:extLst>
            </p:cNvPr>
            <p:cNvPicPr>
              <a:picLocks noChangeAspect="1"/>
            </p:cNvPicPr>
            <p:nvPr/>
          </p:nvPicPr>
          <p:blipFill rotWithShape="1">
            <a:blip r:embed="rId14"/>
            <a:srcRect t="3767" r="18625"/>
            <a:stretch/>
          </p:blipFill>
          <p:spPr>
            <a:xfrm>
              <a:off x="8224918" y="2086332"/>
              <a:ext cx="1248185" cy="1407883"/>
            </a:xfrm>
            <a:prstGeom prst="roundRect">
              <a:avLst>
                <a:gd name="adj" fmla="val 8594"/>
              </a:avLst>
            </a:prstGeom>
            <a:solidFill>
              <a:srgbClr val="FFFFFF">
                <a:shade val="85000"/>
              </a:srgbClr>
            </a:solidFill>
            <a:ln>
              <a:noFill/>
            </a:ln>
            <a:effectLst/>
          </p:spPr>
        </p:pic>
        <p:pic>
          <p:nvPicPr>
            <p:cNvPr id="47" name="Picture 46" descr="A person taking a selfie&#10;&#10;Description automatically generated with medium confidence">
              <a:extLst>
                <a:ext uri="{FF2B5EF4-FFF2-40B4-BE49-F238E27FC236}">
                  <a16:creationId xmlns:a16="http://schemas.microsoft.com/office/drawing/2014/main" id="{B0933F7F-EE9E-417E-A251-0B0212E55976}"/>
                </a:ext>
              </a:extLst>
            </p:cNvPr>
            <p:cNvPicPr>
              <a:picLocks noChangeAspect="1"/>
            </p:cNvPicPr>
            <p:nvPr/>
          </p:nvPicPr>
          <p:blipFill>
            <a:blip r:embed="rId15"/>
            <a:stretch>
              <a:fillRect/>
            </a:stretch>
          </p:blipFill>
          <p:spPr>
            <a:xfrm>
              <a:off x="6045555" y="4465468"/>
              <a:ext cx="1387351" cy="1347754"/>
            </a:xfrm>
            <a:prstGeom prst="roundRect">
              <a:avLst>
                <a:gd name="adj" fmla="val 8594"/>
              </a:avLst>
            </a:prstGeom>
            <a:solidFill>
              <a:srgbClr val="FFFFFF">
                <a:shade val="85000"/>
              </a:srgbClr>
            </a:solidFill>
            <a:ln>
              <a:noFill/>
            </a:ln>
            <a:effectLst/>
          </p:spPr>
        </p:pic>
        <p:pic>
          <p:nvPicPr>
            <p:cNvPr id="49" name="Picture 48" descr="A picture containing person, wall, indoor&#10;&#10;Description automatically generated">
              <a:extLst>
                <a:ext uri="{FF2B5EF4-FFF2-40B4-BE49-F238E27FC236}">
                  <a16:creationId xmlns:a16="http://schemas.microsoft.com/office/drawing/2014/main" id="{31B86CAE-4D4C-445A-BB48-817CBD12E104}"/>
                </a:ext>
              </a:extLst>
            </p:cNvPr>
            <p:cNvPicPr>
              <a:picLocks noChangeAspect="1"/>
            </p:cNvPicPr>
            <p:nvPr/>
          </p:nvPicPr>
          <p:blipFill rotWithShape="1">
            <a:blip r:embed="rId16">
              <a:extLst>
                <a:ext uri="{BEBA8EAE-BF5A-486C-A8C5-ECC9F3942E4B}">
                  <a14:imgProps xmlns:a14="http://schemas.microsoft.com/office/drawing/2010/main">
                    <a14:imgLayer r:embed="rId17">
                      <a14:imgEffect>
                        <a14:colorTemperature colorTemp="4700"/>
                      </a14:imgEffect>
                    </a14:imgLayer>
                  </a14:imgProps>
                </a:ext>
              </a:extLst>
            </a:blip>
            <a:srcRect r="10479"/>
            <a:stretch/>
          </p:blipFill>
          <p:spPr>
            <a:xfrm>
              <a:off x="3460501" y="4394959"/>
              <a:ext cx="1280175" cy="1379597"/>
            </a:xfrm>
            <a:prstGeom prst="roundRect">
              <a:avLst>
                <a:gd name="adj" fmla="val 8594"/>
              </a:avLst>
            </a:prstGeom>
            <a:solidFill>
              <a:srgbClr val="FFFFFF">
                <a:shade val="85000"/>
              </a:srgbClr>
            </a:solidFill>
            <a:ln>
              <a:noFill/>
            </a:ln>
            <a:effectLst/>
          </p:spPr>
        </p:pic>
      </p:grpSp>
      <p:sp>
        <p:nvSpPr>
          <p:cNvPr id="8" name="TextBox 7">
            <a:extLst>
              <a:ext uri="{FF2B5EF4-FFF2-40B4-BE49-F238E27FC236}">
                <a16:creationId xmlns:a16="http://schemas.microsoft.com/office/drawing/2014/main" id="{152FE08A-5AC0-4A8E-A376-C5359DE999AC}"/>
              </a:ext>
            </a:extLst>
          </p:cNvPr>
          <p:cNvSpPr txBox="1"/>
          <p:nvPr/>
        </p:nvSpPr>
        <p:spPr>
          <a:xfrm>
            <a:off x="973001" y="5363828"/>
            <a:ext cx="1784953" cy="461665"/>
          </a:xfrm>
          <a:prstGeom prst="rect">
            <a:avLst/>
          </a:prstGeom>
          <a:ln/>
          <a:effectLst>
            <a:outerShdw blurRad="152400" dist="317500" dir="5400000" sx="90000" sy="-19000" rotWithShape="0">
              <a:prstClr val="black">
                <a:alpha val="15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dirty="0">
                <a:ln w="0"/>
                <a:solidFill>
                  <a:schemeClr val="accent1"/>
                </a:solidFill>
                <a:effectLst>
                  <a:outerShdw blurRad="38100" dist="25400" dir="5400000" algn="ctr" rotWithShape="0">
                    <a:srgbClr val="6E747A">
                      <a:alpha val="43000"/>
                    </a:srgbClr>
                  </a:outerShdw>
                </a:effectLst>
              </a:rPr>
              <a:t>Section 003</a:t>
            </a:r>
            <a:endParaRPr lang="en-IN" sz="2400" dirty="0">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A76C09BD-6D3B-4C84-A36B-3C819276C6B4}"/>
              </a:ext>
            </a:extLst>
          </p:cNvPr>
          <p:cNvSpPr txBox="1"/>
          <p:nvPr/>
        </p:nvSpPr>
        <p:spPr>
          <a:xfrm>
            <a:off x="973001" y="4678445"/>
            <a:ext cx="1784953" cy="400110"/>
          </a:xfrm>
          <a:prstGeom prst="rect">
            <a:avLst/>
          </a:prstGeom>
          <a:ln/>
          <a:effectLst>
            <a:outerShdw blurRad="152400" dist="317500" dir="5400000" sx="90000" sy="-19000" rotWithShape="0">
              <a:prstClr val="black">
                <a:alpha val="15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dirty="0">
                <a:ln w="0"/>
                <a:solidFill>
                  <a:schemeClr val="accent1"/>
                </a:solidFill>
                <a:effectLst>
                  <a:outerShdw blurRad="38100" dist="25400" dir="5400000" algn="ctr" rotWithShape="0">
                    <a:srgbClr val="6E747A">
                      <a:alpha val="43000"/>
                    </a:srgbClr>
                  </a:outerShdw>
                </a:effectLst>
              </a:rPr>
              <a:t>Group - 9</a:t>
            </a:r>
            <a:endParaRPr lang="en-IN" sz="2000" b="1" dirty="0">
              <a:ln w="0"/>
              <a:solidFill>
                <a:schemeClr val="accent1"/>
              </a:solidFill>
              <a:effectLst>
                <a:outerShdw blurRad="38100" dist="25400" dir="5400000" algn="ctr" rotWithShape="0">
                  <a:srgbClr val="6E747A">
                    <a:alpha val="43000"/>
                  </a:srgbClr>
                </a:outerShdw>
              </a:effectLst>
            </a:endParaRPr>
          </a:p>
        </p:txBody>
      </p:sp>
      <p:pic>
        <p:nvPicPr>
          <p:cNvPr id="2" name="WhatsApp Audio 2021-06-27 at 12.34.47 PM">
            <a:hlinkClick r:id="" action="ppaction://media"/>
            <a:extLst>
              <a:ext uri="{FF2B5EF4-FFF2-40B4-BE49-F238E27FC236}">
                <a16:creationId xmlns:a16="http://schemas.microsoft.com/office/drawing/2014/main" id="{F5891411-7C8C-4866-84FA-78E1F55B6E43}"/>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6654385" y="3647049"/>
            <a:ext cx="369333" cy="369333"/>
          </a:xfrm>
          <a:prstGeom prst="rect">
            <a:avLst/>
          </a:prstGeom>
        </p:spPr>
      </p:pic>
      <p:pic>
        <p:nvPicPr>
          <p:cNvPr id="3" name="WhatsApp Audio 2021-06-27 at 11.32.14 AM">
            <a:hlinkClick r:id="" action="ppaction://media"/>
            <a:extLst>
              <a:ext uri="{FF2B5EF4-FFF2-40B4-BE49-F238E27FC236}">
                <a16:creationId xmlns:a16="http://schemas.microsoft.com/office/drawing/2014/main" id="{8902C725-3021-4EC6-ADC6-A4F8F48185FE}"/>
              </a:ext>
            </a:extLst>
          </p:cNvPr>
          <p:cNvPicPr>
            <a:picLocks noChangeAspect="1"/>
          </p:cNvPicPr>
          <p:nvPr>
            <a:audioFile r:link="rId4"/>
            <p:extLst>
              <p:ext uri="{DAA4B4D4-6D71-4841-9C94-3DE7FCFB9230}">
                <p14:media xmlns:p14="http://schemas.microsoft.com/office/powerpoint/2010/main" r:embed="rId3"/>
              </p:ext>
            </p:extLst>
          </p:nvPr>
        </p:nvPicPr>
        <p:blipFill>
          <a:blip r:embed="rId18"/>
          <a:stretch>
            <a:fillRect/>
          </a:stretch>
        </p:blipFill>
        <p:spPr>
          <a:xfrm>
            <a:off x="3903962" y="3615726"/>
            <a:ext cx="352787" cy="352787"/>
          </a:xfrm>
          <a:prstGeom prst="rect">
            <a:avLst/>
          </a:prstGeom>
        </p:spPr>
      </p:pic>
      <p:pic>
        <p:nvPicPr>
          <p:cNvPr id="4" name="WhatsApp Audio 2021-06-27 at 11.49.44 AM">
            <a:hlinkClick r:id="" action="ppaction://media"/>
            <a:extLst>
              <a:ext uri="{FF2B5EF4-FFF2-40B4-BE49-F238E27FC236}">
                <a16:creationId xmlns:a16="http://schemas.microsoft.com/office/drawing/2014/main" id="{04A20459-8CBB-4A0B-BC9F-104B322AC5CB}"/>
              </a:ext>
            </a:extLst>
          </p:cNvPr>
          <p:cNvPicPr>
            <a:picLocks noChangeAspect="1"/>
          </p:cNvPicPr>
          <p:nvPr>
            <a:audioFile r:link="rId6"/>
            <p:extLst>
              <p:ext uri="{DAA4B4D4-6D71-4841-9C94-3DE7FCFB9230}">
                <p14:media xmlns:p14="http://schemas.microsoft.com/office/powerpoint/2010/main" r:embed="rId5"/>
              </p:ext>
            </p:extLst>
          </p:nvPr>
        </p:nvPicPr>
        <p:blipFill>
          <a:blip r:embed="rId18"/>
          <a:stretch>
            <a:fillRect/>
          </a:stretch>
        </p:blipFill>
        <p:spPr>
          <a:xfrm>
            <a:off x="9940698" y="3609866"/>
            <a:ext cx="369333" cy="369333"/>
          </a:xfrm>
          <a:prstGeom prst="rect">
            <a:avLst/>
          </a:prstGeom>
        </p:spPr>
      </p:pic>
      <p:pic>
        <p:nvPicPr>
          <p:cNvPr id="6" name="Ajit Nagar 11">
            <a:hlinkClick r:id="" action="ppaction://media"/>
            <a:extLst>
              <a:ext uri="{FF2B5EF4-FFF2-40B4-BE49-F238E27FC236}">
                <a16:creationId xmlns:a16="http://schemas.microsoft.com/office/drawing/2014/main" id="{357D1F38-F42B-4571-A603-3763481FF837}"/>
              </a:ext>
            </a:extLst>
          </p:cNvPr>
          <p:cNvPicPr>
            <a:picLocks noChangeAspect="1"/>
          </p:cNvPicPr>
          <p:nvPr>
            <a:audioFile r:link="rId8"/>
            <p:extLst>
              <p:ext uri="{DAA4B4D4-6D71-4841-9C94-3DE7FCFB9230}">
                <p14:media xmlns:p14="http://schemas.microsoft.com/office/powerpoint/2010/main" r:embed="rId7"/>
              </p:ext>
            </p:extLst>
          </p:nvPr>
        </p:nvPicPr>
        <p:blipFill>
          <a:blip r:embed="rId18"/>
          <a:stretch>
            <a:fillRect/>
          </a:stretch>
        </p:blipFill>
        <p:spPr>
          <a:xfrm>
            <a:off x="4909222" y="5792233"/>
            <a:ext cx="427287" cy="427287"/>
          </a:xfrm>
          <a:prstGeom prst="rect">
            <a:avLst/>
          </a:prstGeom>
        </p:spPr>
      </p:pic>
      <p:pic>
        <p:nvPicPr>
          <p:cNvPr id="7" name="WhatsApp Audio 2021-06-27 at 12.27.18 PM">
            <a:hlinkClick r:id="" action="ppaction://media"/>
            <a:extLst>
              <a:ext uri="{FF2B5EF4-FFF2-40B4-BE49-F238E27FC236}">
                <a16:creationId xmlns:a16="http://schemas.microsoft.com/office/drawing/2014/main" id="{339DDA35-3725-497E-BD7E-A9565CE13B64}"/>
              </a:ext>
            </a:extLst>
          </p:cNvPr>
          <p:cNvPicPr>
            <a:picLocks noChangeAspect="1"/>
          </p:cNvPicPr>
          <p:nvPr>
            <a:audioFile r:link="rId9"/>
            <p:extLst>
              <p:ext uri="{DAA4B4D4-6D71-4841-9C94-3DE7FCFB9230}">
                <p14:media xmlns:p14="http://schemas.microsoft.com/office/powerpoint/2010/main" r:embed="rId10">
                  <p14:trim st="981" end="2186.7222"/>
                </p14:media>
              </p:ext>
            </p:extLst>
          </p:nvPr>
        </p:nvPicPr>
        <p:blipFill>
          <a:blip r:embed="rId18"/>
          <a:stretch>
            <a:fillRect/>
          </a:stretch>
        </p:blipFill>
        <p:spPr>
          <a:xfrm>
            <a:off x="7327148" y="5792233"/>
            <a:ext cx="427287" cy="427287"/>
          </a:xfrm>
          <a:prstGeom prst="rect">
            <a:avLst/>
          </a:prstGeom>
        </p:spPr>
      </p:pic>
      <p:sp>
        <p:nvSpPr>
          <p:cNvPr id="16" name="TextBox 15">
            <a:extLst>
              <a:ext uri="{FF2B5EF4-FFF2-40B4-BE49-F238E27FC236}">
                <a16:creationId xmlns:a16="http://schemas.microsoft.com/office/drawing/2014/main" id="{0397F00A-3C4D-4F9A-A6FA-C1BE1B868481}"/>
              </a:ext>
            </a:extLst>
          </p:cNvPr>
          <p:cNvSpPr txBox="1"/>
          <p:nvPr/>
        </p:nvSpPr>
        <p:spPr>
          <a:xfrm>
            <a:off x="4342161" y="3619408"/>
            <a:ext cx="1664594" cy="338554"/>
          </a:xfrm>
          <a:prstGeom prst="rect">
            <a:avLst/>
          </a:prstGeom>
          <a:noFill/>
        </p:spPr>
        <p:txBody>
          <a:bodyPr wrap="square" rtlCol="0">
            <a:spAutoFit/>
          </a:bodyPr>
          <a:lstStyle/>
          <a:p>
            <a:r>
              <a:rPr lang="en-US" sz="1600" b="1" dirty="0"/>
              <a:t>Harpreet Singh</a:t>
            </a:r>
            <a:endParaRPr lang="en-IN" sz="1600" b="1" dirty="0"/>
          </a:p>
        </p:txBody>
      </p:sp>
      <p:sp>
        <p:nvSpPr>
          <p:cNvPr id="17" name="TextBox 16">
            <a:extLst>
              <a:ext uri="{FF2B5EF4-FFF2-40B4-BE49-F238E27FC236}">
                <a16:creationId xmlns:a16="http://schemas.microsoft.com/office/drawing/2014/main" id="{815DE4D3-5024-4666-A1E1-A0DB543FE698}"/>
              </a:ext>
            </a:extLst>
          </p:cNvPr>
          <p:cNvSpPr txBox="1"/>
          <p:nvPr/>
        </p:nvSpPr>
        <p:spPr>
          <a:xfrm>
            <a:off x="7023718" y="3614705"/>
            <a:ext cx="1732153" cy="369332"/>
          </a:xfrm>
          <a:prstGeom prst="rect">
            <a:avLst/>
          </a:prstGeom>
          <a:noFill/>
        </p:spPr>
        <p:txBody>
          <a:bodyPr wrap="square" rtlCol="0">
            <a:spAutoFit/>
          </a:bodyPr>
          <a:lstStyle/>
          <a:p>
            <a:r>
              <a:rPr lang="en-US" b="1" dirty="0" err="1"/>
              <a:t>Raminder</a:t>
            </a:r>
            <a:r>
              <a:rPr lang="en-US" b="1" dirty="0"/>
              <a:t> Singh</a:t>
            </a:r>
            <a:endParaRPr lang="en-IN" b="1" dirty="0"/>
          </a:p>
        </p:txBody>
      </p:sp>
      <p:sp>
        <p:nvSpPr>
          <p:cNvPr id="19" name="TextBox 18">
            <a:extLst>
              <a:ext uri="{FF2B5EF4-FFF2-40B4-BE49-F238E27FC236}">
                <a16:creationId xmlns:a16="http://schemas.microsoft.com/office/drawing/2014/main" id="{16FDA5CF-A48B-41FA-B291-27E7FFB5B7BC}"/>
              </a:ext>
            </a:extLst>
          </p:cNvPr>
          <p:cNvSpPr txBox="1"/>
          <p:nvPr/>
        </p:nvSpPr>
        <p:spPr>
          <a:xfrm>
            <a:off x="10310031" y="3599181"/>
            <a:ext cx="1115379" cy="369332"/>
          </a:xfrm>
          <a:prstGeom prst="rect">
            <a:avLst/>
          </a:prstGeom>
          <a:noFill/>
        </p:spPr>
        <p:txBody>
          <a:bodyPr wrap="square" rtlCol="0">
            <a:spAutoFit/>
          </a:bodyPr>
          <a:lstStyle/>
          <a:p>
            <a:r>
              <a:rPr lang="en-US" b="1" dirty="0"/>
              <a:t>Komal</a:t>
            </a:r>
            <a:endParaRPr lang="en-IN" b="1" dirty="0"/>
          </a:p>
        </p:txBody>
      </p:sp>
      <p:sp>
        <p:nvSpPr>
          <p:cNvPr id="20" name="TextBox 19">
            <a:extLst>
              <a:ext uri="{FF2B5EF4-FFF2-40B4-BE49-F238E27FC236}">
                <a16:creationId xmlns:a16="http://schemas.microsoft.com/office/drawing/2014/main" id="{A2F751BF-F898-427A-932B-3E9C3B7CCD42}"/>
              </a:ext>
            </a:extLst>
          </p:cNvPr>
          <p:cNvSpPr txBox="1"/>
          <p:nvPr/>
        </p:nvSpPr>
        <p:spPr>
          <a:xfrm>
            <a:off x="7890751" y="5813222"/>
            <a:ext cx="2104009" cy="369332"/>
          </a:xfrm>
          <a:prstGeom prst="rect">
            <a:avLst/>
          </a:prstGeom>
          <a:noFill/>
        </p:spPr>
        <p:txBody>
          <a:bodyPr wrap="square" rtlCol="0">
            <a:spAutoFit/>
          </a:bodyPr>
          <a:lstStyle/>
          <a:p>
            <a:r>
              <a:rPr lang="en-US" b="1" dirty="0" err="1"/>
              <a:t>Nobin</a:t>
            </a:r>
            <a:r>
              <a:rPr lang="en-US" b="1" dirty="0"/>
              <a:t> Ann Mathew</a:t>
            </a:r>
            <a:endParaRPr lang="en-IN" b="1" dirty="0"/>
          </a:p>
        </p:txBody>
      </p:sp>
      <p:sp>
        <p:nvSpPr>
          <p:cNvPr id="21" name="TextBox 20">
            <a:extLst>
              <a:ext uri="{FF2B5EF4-FFF2-40B4-BE49-F238E27FC236}">
                <a16:creationId xmlns:a16="http://schemas.microsoft.com/office/drawing/2014/main" id="{EA109727-7B2A-4EA6-9608-6830A736A1CE}"/>
              </a:ext>
            </a:extLst>
          </p:cNvPr>
          <p:cNvSpPr txBox="1"/>
          <p:nvPr/>
        </p:nvSpPr>
        <p:spPr>
          <a:xfrm>
            <a:off x="5460775" y="5812924"/>
            <a:ext cx="1182520" cy="369332"/>
          </a:xfrm>
          <a:prstGeom prst="rect">
            <a:avLst/>
          </a:prstGeom>
          <a:noFill/>
        </p:spPr>
        <p:txBody>
          <a:bodyPr wrap="square" rtlCol="0">
            <a:spAutoFit/>
          </a:bodyPr>
          <a:lstStyle/>
          <a:p>
            <a:r>
              <a:rPr lang="en-US" b="1" dirty="0"/>
              <a:t>Rachna</a:t>
            </a:r>
            <a:endParaRPr lang="en-IN" b="1" dirty="0"/>
          </a:p>
        </p:txBody>
      </p:sp>
    </p:spTree>
    <p:extLst>
      <p:ext uri="{BB962C8B-B14F-4D97-AF65-F5344CB8AC3E}">
        <p14:creationId xmlns:p14="http://schemas.microsoft.com/office/powerpoint/2010/main" val="51071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68" fill="hold"/>
                                        <p:tgtEl>
                                          <p:spTgt spid="3"/>
                                        </p:tgtEl>
                                      </p:cBhvr>
                                    </p:cmd>
                                  </p:childTnLst>
                                </p:cTn>
                              </p:par>
                            </p:childTnLst>
                          </p:cTn>
                        </p:par>
                        <p:par>
                          <p:cTn id="7" fill="hold">
                            <p:stCondLst>
                              <p:cond delay="2368"/>
                            </p:stCondLst>
                            <p:childTnLst>
                              <p:par>
                                <p:cTn id="8" presetID="1" presetClass="mediacall" presetSubtype="0" fill="hold" nodeType="afterEffect">
                                  <p:stCondLst>
                                    <p:cond delay="0"/>
                                  </p:stCondLst>
                                  <p:childTnLst>
                                    <p:cmd type="call" cmd="playFrom(0.0)">
                                      <p:cBhvr>
                                        <p:cTn id="9" dur="3980" fill="hold"/>
                                        <p:tgtEl>
                                          <p:spTgt spid="2"/>
                                        </p:tgtEl>
                                      </p:cBhvr>
                                    </p:cmd>
                                  </p:childTnLst>
                                </p:cTn>
                              </p:par>
                            </p:childTnLst>
                          </p:cTn>
                        </p:par>
                        <p:par>
                          <p:cTn id="10" fill="hold">
                            <p:stCondLst>
                              <p:cond delay="6348"/>
                            </p:stCondLst>
                            <p:childTnLst>
                              <p:par>
                                <p:cTn id="11" presetID="1" presetClass="mediacall" presetSubtype="0" fill="hold" nodeType="afterEffect">
                                  <p:stCondLst>
                                    <p:cond delay="0"/>
                                  </p:stCondLst>
                                  <p:childTnLst>
                                    <p:cmd type="call" cmd="playFrom(0.0)">
                                      <p:cBhvr>
                                        <p:cTn id="12" dur="2901" fill="hold"/>
                                        <p:tgtEl>
                                          <p:spTgt spid="4"/>
                                        </p:tgtEl>
                                      </p:cBhvr>
                                    </p:cmd>
                                  </p:childTnLst>
                                </p:cTn>
                              </p:par>
                            </p:childTnLst>
                          </p:cTn>
                        </p:par>
                        <p:par>
                          <p:cTn id="13" fill="hold">
                            <p:stCondLst>
                              <p:cond delay="9249"/>
                            </p:stCondLst>
                            <p:childTnLst>
                              <p:par>
                                <p:cTn id="14" presetID="1" presetClass="mediacall" presetSubtype="0" fill="hold" nodeType="afterEffect">
                                  <p:stCondLst>
                                    <p:cond delay="0"/>
                                  </p:stCondLst>
                                  <p:childTnLst>
                                    <p:cmd type="call" cmd="playFrom(0.0)">
                                      <p:cBhvr>
                                        <p:cTn id="15" dur="3354" fill="hold"/>
                                        <p:tgtEl>
                                          <p:spTgt spid="6"/>
                                        </p:tgtEl>
                                      </p:cBhvr>
                                    </p:cmd>
                                  </p:childTnLst>
                                </p:cTn>
                              </p:par>
                            </p:childTnLst>
                          </p:cTn>
                        </p:par>
                        <p:par>
                          <p:cTn id="16" fill="hold">
                            <p:stCondLst>
                              <p:cond delay="12603"/>
                            </p:stCondLst>
                            <p:childTnLst>
                              <p:par>
                                <p:cTn id="17" presetID="1" presetClass="mediacall" presetSubtype="0" fill="hold" nodeType="afterEffect">
                                  <p:stCondLst>
                                    <p:cond delay="0"/>
                                  </p:stCondLst>
                                  <p:childTnLst>
                                    <p:cmd type="call" cmd="playFrom(0.0)">
                                      <p:cBhvr>
                                        <p:cTn id="18" dur="231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3"/>
                </p:tgtEl>
              </p:cMediaNode>
            </p:audio>
            <p:audio>
              <p:cMediaNode vol="80000">
                <p:cTn id="20" fill="hold" display="0">
                  <p:stCondLst>
                    <p:cond delay="indefinite"/>
                  </p:stCondLst>
                  <p:endCondLst>
                    <p:cond evt="onStopAudio" delay="0">
                      <p:tgtEl>
                        <p:sldTgt/>
                      </p:tgtEl>
                    </p:cond>
                  </p:endCondLst>
                </p:cTn>
                <p:tgtEl>
                  <p:spTgt spid="2"/>
                </p:tgtEl>
              </p:cMediaNode>
            </p:audio>
            <p:audio>
              <p:cMediaNode vol="80000">
                <p:cTn id="21" fill="hold" display="0">
                  <p:stCondLst>
                    <p:cond delay="indefinite"/>
                  </p:stCondLst>
                  <p:endCondLst>
                    <p:cond evt="onStopAudio" delay="0">
                      <p:tgtEl>
                        <p:sldTgt/>
                      </p:tgtEl>
                    </p:cond>
                  </p:endCondLst>
                </p:cTn>
                <p:tgtEl>
                  <p:spTgt spid="4"/>
                </p:tgtEl>
              </p:cMediaNode>
            </p:audio>
            <p:audio>
              <p:cMediaNode vol="80000">
                <p:cTn id="22" fill="hold" display="0">
                  <p:stCondLst>
                    <p:cond delay="indefinite"/>
                  </p:stCondLst>
                  <p:endCondLst>
                    <p:cond evt="onStopAudio" delay="0">
                      <p:tgtEl>
                        <p:sldTgt/>
                      </p:tgtEl>
                    </p:cond>
                  </p:endCondLst>
                </p:cTn>
                <p:tgtEl>
                  <p:spTgt spid="6"/>
                </p:tgtEl>
              </p:cMediaNode>
            </p:audio>
            <p:audio>
              <p:cMediaNode vol="80000">
                <p:cTn id="23" fill="hold" display="0">
                  <p:stCondLst>
                    <p:cond delay="indefinite"/>
                  </p:stCondLst>
                  <p:endCondLst>
                    <p:cond evt="onStopAudio" delay="0">
                      <p:tgtEl>
                        <p:sldTgt/>
                      </p:tgtEl>
                    </p:cond>
                  </p:endCondLst>
                </p:cTn>
                <p:tgtEl>
                  <p:spTgt spid="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CBC1BA7C-42B4-4DCC-B2CF-D2A8D3C05BE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24968"/>
          <a:stretch/>
        </p:blipFill>
        <p:spPr>
          <a:xfrm>
            <a:off x="1878073" y="666714"/>
            <a:ext cx="2631753" cy="5314406"/>
          </a:xfrm>
          <a:prstGeom prst="rect">
            <a:avLst/>
          </a:prstGeom>
        </p:spPr>
      </p:pic>
      <p:graphicFrame>
        <p:nvGraphicFramePr>
          <p:cNvPr id="6" name="TextBox 3">
            <a:extLst>
              <a:ext uri="{FF2B5EF4-FFF2-40B4-BE49-F238E27FC236}">
                <a16:creationId xmlns:a16="http://schemas.microsoft.com/office/drawing/2014/main" id="{F649683A-7BF7-49C2-AAAD-F19416F553FF}"/>
              </a:ext>
            </a:extLst>
          </p:cNvPr>
          <p:cNvGraphicFramePr/>
          <p:nvPr>
            <p:extLst>
              <p:ext uri="{D42A27DB-BD31-4B8C-83A1-F6EECF244321}">
                <p14:modId xmlns:p14="http://schemas.microsoft.com/office/powerpoint/2010/main" val="4220014493"/>
              </p:ext>
            </p:extLst>
          </p:nvPr>
        </p:nvGraphicFramePr>
        <p:xfrm>
          <a:off x="4850944" y="951139"/>
          <a:ext cx="6574973" cy="36701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06004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CB319D-EE0B-4C69-9252-20C533FF404A}"/>
              </a:ext>
            </a:extLst>
          </p:cNvPr>
          <p:cNvSpPr txBox="1"/>
          <p:nvPr/>
        </p:nvSpPr>
        <p:spPr>
          <a:xfrm>
            <a:off x="2180393" y="796315"/>
            <a:ext cx="7831214" cy="707886"/>
          </a:xfrm>
          <a:prstGeom prst="rect">
            <a:avLst/>
          </a:prstGeom>
          <a:noFill/>
        </p:spPr>
        <p:txBody>
          <a:bodyPr wrap="square">
            <a:spAutoFit/>
          </a:bodyPr>
          <a:lstStyle/>
          <a:p>
            <a:pPr algn="ctr"/>
            <a:r>
              <a:rPr lang="en-US" sz="4000" b="1" dirty="0">
                <a:solidFill>
                  <a:schemeClr val="accent1">
                    <a:lumMod val="50000"/>
                  </a:schemeClr>
                </a:solidFill>
                <a:latin typeface="Ink Free" panose="03080402000500000000" pitchFamily="66" charset="0"/>
              </a:rPr>
              <a:t>GitHub Repository &amp; Dataset link</a:t>
            </a:r>
            <a:endParaRPr lang="en-IN" sz="4000" dirty="0">
              <a:latin typeface="Ink Free" panose="03080402000500000000" pitchFamily="66" charset="0"/>
            </a:endParaRPr>
          </a:p>
        </p:txBody>
      </p:sp>
      <p:sp>
        <p:nvSpPr>
          <p:cNvPr id="4" name="TextBox 3">
            <a:extLst>
              <a:ext uri="{FF2B5EF4-FFF2-40B4-BE49-F238E27FC236}">
                <a16:creationId xmlns:a16="http://schemas.microsoft.com/office/drawing/2014/main" id="{D67A20C8-65C7-4928-B343-99F3A8F25863}"/>
              </a:ext>
            </a:extLst>
          </p:cNvPr>
          <p:cNvSpPr txBox="1"/>
          <p:nvPr/>
        </p:nvSpPr>
        <p:spPr>
          <a:xfrm>
            <a:off x="790113" y="2551837"/>
            <a:ext cx="10164932" cy="1754326"/>
          </a:xfrm>
          <a:prstGeom prst="rect">
            <a:avLst/>
          </a:prstGeom>
          <a:noFill/>
        </p:spPr>
        <p:txBody>
          <a:bodyPr wrap="square" rtlCol="0">
            <a:spAutoFit/>
          </a:bodyPr>
          <a:lstStyle/>
          <a:p>
            <a:pPr marL="285750" indent="-285750">
              <a:buFont typeface="Wingdings" panose="05000000000000000000" pitchFamily="2" charset="2"/>
              <a:buChar char="ü"/>
            </a:pPr>
            <a:r>
              <a:rPr lang="en-US" sz="1800" dirty="0"/>
              <a:t>GitHub Repository:    </a:t>
            </a:r>
          </a:p>
          <a:p>
            <a:r>
              <a:rPr lang="en-US" sz="1800" dirty="0"/>
              <a:t>                    </a:t>
            </a:r>
            <a:r>
              <a:rPr lang="en-IN" dirty="0">
                <a:hlinkClick r:id="rId2"/>
              </a:rPr>
              <a:t>https://github.com/Kome28/DAB_103/blob/main/DAB_103.ipynb</a:t>
            </a:r>
            <a:endParaRPr lang="en-IN" dirty="0"/>
          </a:p>
          <a:p>
            <a:endParaRPr lang="en-IN" dirty="0"/>
          </a:p>
          <a:p>
            <a:pPr marL="285750" indent="-285750">
              <a:buFont typeface="Wingdings" panose="05000000000000000000" pitchFamily="2" charset="2"/>
              <a:buChar char="ü"/>
            </a:pPr>
            <a:r>
              <a:rPr lang="en-IN" dirty="0"/>
              <a:t>Dataset link:</a:t>
            </a:r>
          </a:p>
          <a:p>
            <a:r>
              <a:rPr lang="en-IN" dirty="0"/>
              <a:t> 		  </a:t>
            </a:r>
            <a:r>
              <a:rPr lang="en-US" sz="1800" dirty="0">
                <a:solidFill>
                  <a:schemeClr val="tx1">
                    <a:lumMod val="95000"/>
                    <a:lumOff val="5000"/>
                  </a:schemeClr>
                </a:solidFill>
                <a:latin typeface="Calibri" panose="020F0502020204030204" pitchFamily="34" charset="0"/>
                <a:cs typeface="Calibri" panose="020F0502020204030204" pitchFamily="34" charset="0"/>
                <a:hlinkClick r:id="rId3"/>
              </a:rPr>
              <a:t>https://data.gov.au/dataset/ds-sa-21386a53-56a1-4edf-bd0b-61ed15f10acf/details?q=</a:t>
            </a:r>
            <a:endParaRPr lang="en-US" sz="1800" dirty="0">
              <a:solidFill>
                <a:schemeClr val="tx1">
                  <a:lumMod val="95000"/>
                  <a:lumOff val="5000"/>
                </a:schemeClr>
              </a:solidFill>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2508028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A1224A6-B64D-4A2D-9230-14FCF3EE148E}"/>
              </a:ext>
            </a:extLst>
          </p:cNvPr>
          <p:cNvSpPr txBox="1"/>
          <p:nvPr/>
        </p:nvSpPr>
        <p:spPr>
          <a:xfrm>
            <a:off x="4037767" y="922194"/>
            <a:ext cx="4116465" cy="707886"/>
          </a:xfrm>
          <a:prstGeom prst="rect">
            <a:avLst/>
          </a:prstGeom>
          <a:noFill/>
          <a:effectLst>
            <a:outerShdw blurRad="50800" dist="38100" dir="16200000" rotWithShape="0">
              <a:prstClr val="black">
                <a:alpha val="40000"/>
              </a:prstClr>
            </a:outerShdw>
          </a:effectLst>
        </p:spPr>
        <p:txBody>
          <a:bodyPr wrap="square" rtlCol="0">
            <a:spAutoFit/>
          </a:bodyPr>
          <a:lstStyle/>
          <a:p>
            <a:pPr algn="ctr"/>
            <a:r>
              <a:rPr lang="en-US" sz="4000" b="1" dirty="0">
                <a:solidFill>
                  <a:schemeClr val="accent1">
                    <a:lumMod val="50000"/>
                  </a:schemeClr>
                </a:solidFill>
                <a:latin typeface="Ink Free" panose="03080402000500000000" pitchFamily="66" charset="0"/>
              </a:rPr>
              <a:t>References</a:t>
            </a:r>
            <a:endParaRPr lang="en-IN" sz="4000" b="1" dirty="0">
              <a:solidFill>
                <a:schemeClr val="accent1">
                  <a:lumMod val="50000"/>
                </a:schemeClr>
              </a:solidFill>
              <a:latin typeface="Ink Free" panose="03080402000500000000" pitchFamily="66" charset="0"/>
            </a:endParaRPr>
          </a:p>
        </p:txBody>
      </p:sp>
      <p:sp>
        <p:nvSpPr>
          <p:cNvPr id="3" name="Title 2">
            <a:extLst>
              <a:ext uri="{FF2B5EF4-FFF2-40B4-BE49-F238E27FC236}">
                <a16:creationId xmlns:a16="http://schemas.microsoft.com/office/drawing/2014/main" id="{12B1A300-59AC-472B-912C-2B15639499F0}"/>
              </a:ext>
            </a:extLst>
          </p:cNvPr>
          <p:cNvSpPr>
            <a:spLocks noGrp="1"/>
          </p:cNvSpPr>
          <p:nvPr>
            <p:ph type="title"/>
          </p:nvPr>
        </p:nvSpPr>
        <p:spPr>
          <a:xfrm>
            <a:off x="821393" y="1877337"/>
            <a:ext cx="10549214" cy="3935895"/>
          </a:xfrm>
        </p:spPr>
        <p:txBody>
          <a:bodyPr>
            <a:normAutofit/>
          </a:bodyPr>
          <a:lstStyle/>
          <a:p>
            <a:pPr algn="just">
              <a:lnSpc>
                <a:spcPct val="150000"/>
              </a:lnSpc>
            </a:pPr>
            <a:r>
              <a:rPr lang="en-US" sz="2000" dirty="0">
                <a:latin typeface="+mn-lt"/>
              </a:rPr>
              <a:t>	</a:t>
            </a:r>
            <a:endParaRPr lang="en-IN" sz="2000" dirty="0">
              <a:latin typeface="+mn-lt"/>
            </a:endParaRPr>
          </a:p>
        </p:txBody>
      </p:sp>
      <p:sp>
        <p:nvSpPr>
          <p:cNvPr id="4" name="TextBox 3">
            <a:extLst>
              <a:ext uri="{FF2B5EF4-FFF2-40B4-BE49-F238E27FC236}">
                <a16:creationId xmlns:a16="http://schemas.microsoft.com/office/drawing/2014/main" id="{04DF6E34-D0E8-4DBC-B52A-7767F5718821}"/>
              </a:ext>
            </a:extLst>
          </p:cNvPr>
          <p:cNvSpPr txBox="1"/>
          <p:nvPr/>
        </p:nvSpPr>
        <p:spPr>
          <a:xfrm>
            <a:off x="1507435" y="2274837"/>
            <a:ext cx="9177130" cy="3046988"/>
          </a:xfrm>
          <a:prstGeom prst="rect">
            <a:avLst/>
          </a:prstGeom>
          <a:noFill/>
        </p:spPr>
        <p:txBody>
          <a:bodyPr wrap="square" rtlCol="0">
            <a:spAutoFit/>
          </a:bodyPr>
          <a:lstStyle/>
          <a:p>
            <a:pPr marL="342900" indent="-342900" algn="just">
              <a:buFont typeface="Wingdings" panose="05000000000000000000" pitchFamily="2" charset="2"/>
              <a:buChar char="§"/>
            </a:pPr>
            <a:r>
              <a:rPr lang="en-IN" sz="2400" dirty="0">
                <a:hlinkClick r:id="rId2"/>
              </a:rPr>
              <a:t>https://cdn.pixabay.com/photo/2018/02/24/17/31/silhouette-3178687_640.png</a:t>
            </a:r>
            <a:endParaRPr lang="en-IN" sz="2400" dirty="0"/>
          </a:p>
          <a:p>
            <a:pPr marL="342900" indent="-342900" algn="just">
              <a:buFont typeface="Wingdings" panose="05000000000000000000" pitchFamily="2" charset="2"/>
              <a:buChar char="§"/>
            </a:pPr>
            <a:r>
              <a:rPr lang="en-IN" sz="2400" dirty="0">
                <a:hlinkClick r:id="rId3"/>
              </a:rPr>
              <a:t>https://cdn.pixabay.com/photo/2016/03/05/11/33/old-books-1237619_960_720.jpg</a:t>
            </a:r>
            <a:endParaRPr lang="en-IN" sz="2400" dirty="0"/>
          </a:p>
          <a:p>
            <a:pPr marL="342900" indent="-342900" algn="just">
              <a:buFont typeface="Wingdings" panose="05000000000000000000" pitchFamily="2" charset="2"/>
              <a:buChar char="§"/>
            </a:pPr>
            <a:r>
              <a:rPr lang="en-IN" sz="2400" dirty="0">
                <a:hlinkClick r:id="rId4"/>
              </a:rPr>
              <a:t>https://bovaryscomplaint.com/wp-content/uploads/2019/04/image-2.jpg</a:t>
            </a:r>
            <a:endParaRPr lang="en-IN" sz="2400" dirty="0"/>
          </a:p>
          <a:p>
            <a:pPr marL="342900" indent="-342900" algn="just">
              <a:buFont typeface="Wingdings" panose="05000000000000000000" pitchFamily="2" charset="2"/>
              <a:buChar char="§"/>
            </a:pPr>
            <a:r>
              <a:rPr lang="en-IN" sz="2400" dirty="0">
                <a:hlinkClick r:id="rId5"/>
              </a:rPr>
              <a:t>https://in.pinterest.com/pin/626915210602043222/</a:t>
            </a:r>
            <a:endParaRPr lang="en-IN" sz="2400" dirty="0"/>
          </a:p>
          <a:p>
            <a:pPr marL="342900" indent="-342900" algn="just">
              <a:buFont typeface="Wingdings" panose="05000000000000000000" pitchFamily="2" charset="2"/>
              <a:buChar char="§"/>
            </a:pPr>
            <a:endParaRPr lang="en-IN" sz="2400" dirty="0"/>
          </a:p>
        </p:txBody>
      </p:sp>
    </p:spTree>
    <p:extLst>
      <p:ext uri="{BB962C8B-B14F-4D97-AF65-F5344CB8AC3E}">
        <p14:creationId xmlns:p14="http://schemas.microsoft.com/office/powerpoint/2010/main" val="1211591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6">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28">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30">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2" name="Rectangle 32">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766CCDE6-6086-4623-9169-9BF63A211F3B}"/>
              </a:ext>
            </a:extLst>
          </p:cNvPr>
          <p:cNvSpPr>
            <a:spLocks noGrp="1"/>
          </p:cNvSpPr>
          <p:nvPr>
            <p:ph type="title"/>
          </p:nvPr>
        </p:nvSpPr>
        <p:spPr>
          <a:xfrm>
            <a:off x="6730000" y="3171825"/>
            <a:ext cx="4813072" cy="1153287"/>
          </a:xfrm>
        </p:spPr>
        <p:txBody>
          <a:bodyPr vert="horz" lIns="91440" tIns="45720" rIns="91440" bIns="45720" rtlCol="0" anchor="b">
            <a:normAutofit/>
          </a:bodyPr>
          <a:lstStyle/>
          <a:p>
            <a:r>
              <a:rPr lang="en-US" sz="6000" dirty="0">
                <a:solidFill>
                  <a:schemeClr val="tx1">
                    <a:lumMod val="85000"/>
                    <a:lumOff val="15000"/>
                  </a:schemeClr>
                </a:solidFill>
                <a:latin typeface="Ink Free" panose="03080402000500000000" pitchFamily="66" charset="0"/>
                <a:ea typeface="+mj-ea"/>
                <a:cs typeface="+mj-cs"/>
              </a:rPr>
              <a:t>Thank</a:t>
            </a:r>
            <a:r>
              <a:rPr lang="en-US" sz="7000" dirty="0">
                <a:solidFill>
                  <a:schemeClr val="tx1">
                    <a:lumMod val="85000"/>
                    <a:lumOff val="15000"/>
                  </a:schemeClr>
                </a:solidFill>
                <a:latin typeface="Ink Free" panose="03080402000500000000" pitchFamily="66" charset="0"/>
                <a:ea typeface="+mj-ea"/>
                <a:cs typeface="+mj-cs"/>
              </a:rPr>
              <a:t> you</a:t>
            </a:r>
          </a:p>
        </p:txBody>
      </p:sp>
      <p:pic>
        <p:nvPicPr>
          <p:cNvPr id="3" name="Picture 2" descr="A yellow smiley face&#10;&#10;Description automatically generated with low confidence">
            <a:extLst>
              <a:ext uri="{FF2B5EF4-FFF2-40B4-BE49-F238E27FC236}">
                <a16:creationId xmlns:a16="http://schemas.microsoft.com/office/drawing/2014/main" id="{A4AF28B6-A7F8-437E-AD59-6A805BB58D4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6771" r="16563"/>
          <a:stretch/>
        </p:blipFill>
        <p:spPr>
          <a:xfrm>
            <a:off x="1" y="10"/>
            <a:ext cx="6096000" cy="6857990"/>
          </a:xfrm>
          <a:prstGeom prst="rect">
            <a:avLst/>
          </a:prstGeom>
        </p:spPr>
      </p:pic>
      <p:cxnSp>
        <p:nvCxnSpPr>
          <p:cNvPr id="43" name="Straight Connector 34">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23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2"/>
                                        </p:tgtEl>
                                        <p:attrNameLst>
                                          <p:attrName>style.visibility</p:attrName>
                                        </p:attrNameLst>
                                      </p:cBhvr>
                                      <p:to>
                                        <p:strVal val="visible"/>
                                      </p:to>
                                    </p:set>
                                    <p:animEffect transition="in" filter="fade">
                                      <p:cBhvr>
                                        <p:cTn id="7" dur="7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toy, doll&#10;&#10;Description automatically generated">
            <a:hlinkClick r:id="rId2"/>
            <a:extLst>
              <a:ext uri="{FF2B5EF4-FFF2-40B4-BE49-F238E27FC236}">
                <a16:creationId xmlns:a16="http://schemas.microsoft.com/office/drawing/2014/main" id="{D1342EED-7660-4A7A-9F4A-DEA27D2DB72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85565" y="2440949"/>
            <a:ext cx="3129699" cy="3129699"/>
          </a:xfrm>
          <a:prstGeom prst="rect">
            <a:avLst/>
          </a:prstGeom>
          <a:effectLst>
            <a:outerShdw blurRad="76200" dir="13500000" sy="23000" kx="1200000" algn="br" rotWithShape="0">
              <a:prstClr val="black">
                <a:alpha val="20000"/>
              </a:prstClr>
            </a:outerShdw>
          </a:effectLst>
        </p:spPr>
      </p:pic>
      <p:sp>
        <p:nvSpPr>
          <p:cNvPr id="2" name="TextBox 1">
            <a:extLst>
              <a:ext uri="{FF2B5EF4-FFF2-40B4-BE49-F238E27FC236}">
                <a16:creationId xmlns:a16="http://schemas.microsoft.com/office/drawing/2014/main" id="{8A1224A6-B64D-4A2D-9230-14FCF3EE148E}"/>
              </a:ext>
            </a:extLst>
          </p:cNvPr>
          <p:cNvSpPr txBox="1"/>
          <p:nvPr/>
        </p:nvSpPr>
        <p:spPr>
          <a:xfrm>
            <a:off x="3251227" y="1009315"/>
            <a:ext cx="5689546" cy="707886"/>
          </a:xfrm>
          <a:prstGeom prst="rect">
            <a:avLst/>
          </a:prstGeom>
          <a:noFill/>
          <a:effectLst>
            <a:outerShdw blurRad="50800" dist="38100" dir="16200000" rotWithShape="0">
              <a:prstClr val="black">
                <a:alpha val="40000"/>
              </a:prstClr>
            </a:outerShdw>
          </a:effectLst>
        </p:spPr>
        <p:txBody>
          <a:bodyPr wrap="square" rtlCol="0">
            <a:spAutoFit/>
          </a:bodyPr>
          <a:lstStyle/>
          <a:p>
            <a:pPr algn="ctr"/>
            <a:r>
              <a:rPr lang="en-US" sz="4000" b="1" dirty="0">
                <a:solidFill>
                  <a:schemeClr val="accent1">
                    <a:lumMod val="50000"/>
                  </a:schemeClr>
                </a:solidFill>
                <a:latin typeface="Ink Free" panose="03080402000500000000" pitchFamily="66" charset="0"/>
              </a:rPr>
              <a:t>Background / Motivation</a:t>
            </a:r>
            <a:endParaRPr lang="en-IN" sz="4000" b="1" dirty="0">
              <a:solidFill>
                <a:schemeClr val="accent1">
                  <a:lumMod val="50000"/>
                </a:schemeClr>
              </a:solidFill>
              <a:latin typeface="Ink Free" panose="03080402000500000000" pitchFamily="66" charset="0"/>
            </a:endParaRPr>
          </a:p>
        </p:txBody>
      </p:sp>
      <p:sp>
        <p:nvSpPr>
          <p:cNvPr id="3" name="Title 2">
            <a:extLst>
              <a:ext uri="{FF2B5EF4-FFF2-40B4-BE49-F238E27FC236}">
                <a16:creationId xmlns:a16="http://schemas.microsoft.com/office/drawing/2014/main" id="{12B1A300-59AC-472B-912C-2B15639499F0}"/>
              </a:ext>
            </a:extLst>
          </p:cNvPr>
          <p:cNvSpPr>
            <a:spLocks noGrp="1"/>
          </p:cNvSpPr>
          <p:nvPr>
            <p:ph type="title"/>
          </p:nvPr>
        </p:nvSpPr>
        <p:spPr>
          <a:xfrm>
            <a:off x="3298532" y="1864149"/>
            <a:ext cx="7894982" cy="3129699"/>
          </a:xfrm>
        </p:spPr>
        <p:txBody>
          <a:bodyPr>
            <a:normAutofit fontScale="90000"/>
          </a:bodyPr>
          <a:lstStyle/>
          <a:p>
            <a:pPr algn="just">
              <a:lnSpc>
                <a:spcPct val="150000"/>
              </a:lnSpc>
            </a:pPr>
            <a:r>
              <a:rPr lang="en-US" sz="2000" dirty="0">
                <a:latin typeface="+mn-lt"/>
              </a:rPr>
              <a:t>	</a:t>
            </a:r>
            <a:r>
              <a:rPr lang="en-US" sz="2000" dirty="0">
                <a:latin typeface="Calibri" panose="020F0502020204030204" pitchFamily="34" charset="0"/>
                <a:cs typeface="Calibri" panose="020F0502020204030204" pitchFamily="34" charset="0"/>
              </a:rPr>
              <a:t>Road accidents are happening most often everywhere which is a serious concern. The main causes of Road traffic accidents is reckless and speedy driving of vehicles, overcapacity hauling of public vehicles, poor maintenance of road or vehicle. The goal of this study is to initiate road safety rules in South Australia by addressing and study on Road accidents. The project involve in depth study of  Crash, Casualty and unit of year 2018. Our efforts are to determine the reasons of occurrence of accidents from the data which is available to us.</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55474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A1224A6-B64D-4A2D-9230-14FCF3EE148E}"/>
              </a:ext>
            </a:extLst>
          </p:cNvPr>
          <p:cNvSpPr txBox="1"/>
          <p:nvPr/>
        </p:nvSpPr>
        <p:spPr>
          <a:xfrm>
            <a:off x="3831383" y="908035"/>
            <a:ext cx="4529233" cy="707886"/>
          </a:xfrm>
          <a:prstGeom prst="rect">
            <a:avLst/>
          </a:prstGeom>
          <a:noFill/>
          <a:effectLst>
            <a:outerShdw blurRad="50800" dist="38100" dir="16200000" rotWithShape="0">
              <a:prstClr val="black">
                <a:alpha val="40000"/>
              </a:prstClr>
            </a:outerShdw>
          </a:effectLst>
        </p:spPr>
        <p:txBody>
          <a:bodyPr wrap="square" rtlCol="0">
            <a:spAutoFit/>
          </a:bodyPr>
          <a:lstStyle/>
          <a:p>
            <a:pPr algn="ctr"/>
            <a:r>
              <a:rPr lang="en-US" sz="4000" b="1" dirty="0">
                <a:solidFill>
                  <a:schemeClr val="accent1">
                    <a:lumMod val="50000"/>
                  </a:schemeClr>
                </a:solidFill>
                <a:latin typeface="Ink Free" panose="03080402000500000000" pitchFamily="66" charset="0"/>
              </a:rPr>
              <a:t>Problem</a:t>
            </a:r>
            <a:r>
              <a:rPr lang="en-US" sz="4000" b="1" dirty="0">
                <a:solidFill>
                  <a:schemeClr val="accent5">
                    <a:lumMod val="75000"/>
                  </a:schemeClr>
                </a:solidFill>
                <a:latin typeface="Ink Free" panose="03080402000500000000" pitchFamily="66" charset="0"/>
              </a:rPr>
              <a:t> </a:t>
            </a:r>
            <a:r>
              <a:rPr lang="en-US" sz="4000" b="1" dirty="0">
                <a:solidFill>
                  <a:schemeClr val="accent1">
                    <a:lumMod val="50000"/>
                  </a:schemeClr>
                </a:solidFill>
                <a:latin typeface="Ink Free" panose="03080402000500000000" pitchFamily="66" charset="0"/>
              </a:rPr>
              <a:t>Statement</a:t>
            </a:r>
            <a:endParaRPr lang="en-IN" sz="4000" b="1" dirty="0">
              <a:solidFill>
                <a:schemeClr val="accent1">
                  <a:lumMod val="50000"/>
                </a:schemeClr>
              </a:solidFill>
              <a:latin typeface="Ink Free" panose="03080402000500000000" pitchFamily="66" charset="0"/>
            </a:endParaRPr>
          </a:p>
        </p:txBody>
      </p:sp>
      <p:sp>
        <p:nvSpPr>
          <p:cNvPr id="3" name="Title 2">
            <a:extLst>
              <a:ext uri="{FF2B5EF4-FFF2-40B4-BE49-F238E27FC236}">
                <a16:creationId xmlns:a16="http://schemas.microsoft.com/office/drawing/2014/main" id="{12B1A300-59AC-472B-912C-2B15639499F0}"/>
              </a:ext>
            </a:extLst>
          </p:cNvPr>
          <p:cNvSpPr>
            <a:spLocks noGrp="1"/>
          </p:cNvSpPr>
          <p:nvPr>
            <p:ph type="title"/>
          </p:nvPr>
        </p:nvSpPr>
        <p:spPr>
          <a:xfrm>
            <a:off x="1239730" y="2013104"/>
            <a:ext cx="9496425" cy="3228975"/>
          </a:xfrm>
        </p:spPr>
        <p:txBody>
          <a:bodyPr>
            <a:normAutofit fontScale="90000"/>
          </a:bodyPr>
          <a:lstStyle/>
          <a:p>
            <a:pPr algn="just">
              <a:lnSpc>
                <a:spcPct val="150000"/>
              </a:lnSpc>
            </a:pPr>
            <a:r>
              <a:rPr lang="en-US" sz="2000" dirty="0">
                <a:latin typeface="Calibri" panose="020F0502020204030204" pitchFamily="34" charset="0"/>
                <a:cs typeface="Calibri" panose="020F0502020204030204" pitchFamily="34" charset="0"/>
              </a:rPr>
              <a:t>	For the safety of general public and to save millions of lives, it is very important to understand the factors are responsible for road accidents. These factors include weather conditions, potholes, daylights, reckless driving, drunk and drive, ignorance of road safety, over-speeding etc. Many public as well as private organizations are stepping up to reduce the number of road accidents. Road accidents not only have fatal outcomes, but it also costs a fortune to insurance companies  and sometimes it adversely affects a vehicle manufacturing company’s reputation in the market. To keep up with the market, companies try to improve the safety feature of their vehicles. They use the road accidents data to identify the reasons of these accidents. </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26574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A1224A6-B64D-4A2D-9230-14FCF3EE148E}"/>
              </a:ext>
            </a:extLst>
          </p:cNvPr>
          <p:cNvSpPr txBox="1"/>
          <p:nvPr/>
        </p:nvSpPr>
        <p:spPr>
          <a:xfrm>
            <a:off x="3687151" y="979182"/>
            <a:ext cx="4976240" cy="707886"/>
          </a:xfrm>
          <a:prstGeom prst="rect">
            <a:avLst/>
          </a:prstGeom>
          <a:noFill/>
          <a:effectLst>
            <a:outerShdw blurRad="50800" dist="38100" dir="16200000" rotWithShape="0">
              <a:prstClr val="black">
                <a:alpha val="40000"/>
              </a:prstClr>
            </a:outerShdw>
          </a:effectLst>
        </p:spPr>
        <p:txBody>
          <a:bodyPr wrap="square" rtlCol="0">
            <a:spAutoFit/>
          </a:bodyPr>
          <a:lstStyle/>
          <a:p>
            <a:pPr algn="ctr"/>
            <a:r>
              <a:rPr lang="en-US" sz="4000" b="1" dirty="0">
                <a:solidFill>
                  <a:schemeClr val="accent1">
                    <a:lumMod val="50000"/>
                  </a:schemeClr>
                </a:solidFill>
                <a:latin typeface="Ink Free" panose="03080402000500000000" pitchFamily="66" charset="0"/>
              </a:rPr>
              <a:t>Who will be benefitted</a:t>
            </a:r>
            <a:endParaRPr lang="en-IN" sz="4000" b="1" dirty="0">
              <a:solidFill>
                <a:schemeClr val="accent1">
                  <a:lumMod val="50000"/>
                </a:schemeClr>
              </a:solidFill>
              <a:latin typeface="Ink Free" panose="03080402000500000000" pitchFamily="66" charset="0"/>
            </a:endParaRPr>
          </a:p>
        </p:txBody>
      </p:sp>
      <p:sp>
        <p:nvSpPr>
          <p:cNvPr id="3" name="Title 2">
            <a:extLst>
              <a:ext uri="{FF2B5EF4-FFF2-40B4-BE49-F238E27FC236}">
                <a16:creationId xmlns:a16="http://schemas.microsoft.com/office/drawing/2014/main" id="{12B1A300-59AC-472B-912C-2B15639499F0}"/>
              </a:ext>
            </a:extLst>
          </p:cNvPr>
          <p:cNvSpPr>
            <a:spLocks noGrp="1"/>
          </p:cNvSpPr>
          <p:nvPr>
            <p:ph type="title"/>
          </p:nvPr>
        </p:nvSpPr>
        <p:spPr>
          <a:xfrm>
            <a:off x="900664" y="2117034"/>
            <a:ext cx="10549214" cy="3935895"/>
          </a:xfrm>
        </p:spPr>
        <p:txBody>
          <a:bodyPr>
            <a:normAutofit/>
          </a:bodyPr>
          <a:lstStyle/>
          <a:p>
            <a:pPr algn="just">
              <a:lnSpc>
                <a:spcPct val="150000"/>
              </a:lnSpc>
            </a:pPr>
            <a:r>
              <a:rPr lang="en-US" sz="2000" dirty="0">
                <a:latin typeface="+mn-lt"/>
              </a:rPr>
              <a:t>	</a:t>
            </a:r>
            <a:endParaRPr lang="en-IN" sz="2000" dirty="0">
              <a:latin typeface="+mn-lt"/>
            </a:endParaRPr>
          </a:p>
        </p:txBody>
      </p:sp>
      <p:graphicFrame>
        <p:nvGraphicFramePr>
          <p:cNvPr id="4" name="Diagram 3">
            <a:hlinkClick r:id="rId2"/>
            <a:extLst>
              <a:ext uri="{FF2B5EF4-FFF2-40B4-BE49-F238E27FC236}">
                <a16:creationId xmlns:a16="http://schemas.microsoft.com/office/drawing/2014/main" id="{1ACFF812-CA17-4871-9FEC-05A22EA1B1DE}"/>
              </a:ext>
            </a:extLst>
          </p:cNvPr>
          <p:cNvGraphicFramePr/>
          <p:nvPr>
            <p:extLst>
              <p:ext uri="{D42A27DB-BD31-4B8C-83A1-F6EECF244321}">
                <p14:modId xmlns:p14="http://schemas.microsoft.com/office/powerpoint/2010/main" val="1048931685"/>
              </p:ext>
            </p:extLst>
          </p:nvPr>
        </p:nvGraphicFramePr>
        <p:xfrm>
          <a:off x="893104" y="1964988"/>
          <a:ext cx="10316402" cy="3935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6477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A1224A6-B64D-4A2D-9230-14FCF3EE148E}"/>
              </a:ext>
            </a:extLst>
          </p:cNvPr>
          <p:cNvSpPr txBox="1"/>
          <p:nvPr/>
        </p:nvSpPr>
        <p:spPr>
          <a:xfrm>
            <a:off x="4543424" y="962500"/>
            <a:ext cx="3105151" cy="707886"/>
          </a:xfrm>
          <a:prstGeom prst="rect">
            <a:avLst/>
          </a:prstGeom>
          <a:noFill/>
          <a:effectLst>
            <a:outerShdw blurRad="50800" dist="38100" dir="16200000" rotWithShape="0">
              <a:prstClr val="black">
                <a:alpha val="40000"/>
              </a:prstClr>
            </a:outerShdw>
          </a:effectLst>
        </p:spPr>
        <p:txBody>
          <a:bodyPr wrap="square" rtlCol="0">
            <a:spAutoFit/>
          </a:bodyPr>
          <a:lstStyle/>
          <a:p>
            <a:pPr algn="ctr"/>
            <a:r>
              <a:rPr lang="en-US" sz="4000" b="1" dirty="0">
                <a:solidFill>
                  <a:schemeClr val="accent1">
                    <a:lumMod val="50000"/>
                  </a:schemeClr>
                </a:solidFill>
                <a:latin typeface="Ink Free" panose="03080402000500000000" pitchFamily="66" charset="0"/>
              </a:rPr>
              <a:t>Proposal</a:t>
            </a:r>
            <a:endParaRPr lang="en-IN" sz="4000" b="1" dirty="0">
              <a:solidFill>
                <a:schemeClr val="accent1">
                  <a:lumMod val="50000"/>
                </a:schemeClr>
              </a:solidFill>
              <a:latin typeface="Ink Free" panose="03080402000500000000" pitchFamily="66" charset="0"/>
            </a:endParaRPr>
          </a:p>
        </p:txBody>
      </p:sp>
      <p:sp>
        <p:nvSpPr>
          <p:cNvPr id="3" name="Title 2">
            <a:extLst>
              <a:ext uri="{FF2B5EF4-FFF2-40B4-BE49-F238E27FC236}">
                <a16:creationId xmlns:a16="http://schemas.microsoft.com/office/drawing/2014/main" id="{12B1A300-59AC-472B-912C-2B15639499F0}"/>
              </a:ext>
            </a:extLst>
          </p:cNvPr>
          <p:cNvSpPr>
            <a:spLocks noGrp="1"/>
          </p:cNvSpPr>
          <p:nvPr>
            <p:ph type="title"/>
          </p:nvPr>
        </p:nvSpPr>
        <p:spPr>
          <a:xfrm>
            <a:off x="821393" y="1877337"/>
            <a:ext cx="10549214" cy="3935895"/>
          </a:xfrm>
        </p:spPr>
        <p:txBody>
          <a:bodyPr>
            <a:normAutofit/>
          </a:bodyPr>
          <a:lstStyle/>
          <a:p>
            <a:pPr algn="just">
              <a:lnSpc>
                <a:spcPct val="150000"/>
              </a:lnSpc>
            </a:pPr>
            <a:r>
              <a:rPr lang="en-US" sz="2000" dirty="0">
                <a:latin typeface="+mn-lt"/>
              </a:rPr>
              <a:t>	</a:t>
            </a:r>
            <a:endParaRPr lang="en-IN" sz="2000" dirty="0">
              <a:latin typeface="+mn-lt"/>
            </a:endParaRPr>
          </a:p>
        </p:txBody>
      </p:sp>
      <p:pic>
        <p:nvPicPr>
          <p:cNvPr id="9" name="Picture 8" descr="A picture containing table, wooden, indoor, wood&#10;&#10;Description automatically generated">
            <a:extLst>
              <a:ext uri="{FF2B5EF4-FFF2-40B4-BE49-F238E27FC236}">
                <a16:creationId xmlns:a16="http://schemas.microsoft.com/office/drawing/2014/main" id="{E710CB27-752A-4168-9292-227D90C76CF7}"/>
              </a:ext>
            </a:extLst>
          </p:cNvPr>
          <p:cNvPicPr>
            <a:picLocks noChangeAspect="1"/>
          </p:cNvPicPr>
          <p:nvPr/>
        </p:nvPicPr>
        <p:blipFill>
          <a:blip r:embed="rId2">
            <a:alphaModFix amt="85000"/>
            <a:extLst>
              <a:ext uri="{837473B0-CC2E-450A-ABE3-18F120FF3D39}">
                <a1611:picAttrSrcUrl xmlns:a1611="http://schemas.microsoft.com/office/drawing/2016/11/main" r:id="rId3"/>
              </a:ext>
            </a:extLst>
          </a:blip>
          <a:stretch>
            <a:fillRect/>
          </a:stretch>
        </p:blipFill>
        <p:spPr>
          <a:xfrm>
            <a:off x="5706151" y="2284974"/>
            <a:ext cx="6058674" cy="3446523"/>
          </a:xfrm>
          <a:prstGeom prst="rect">
            <a:avLst/>
          </a:prstGeom>
          <a:ln>
            <a:noFill/>
          </a:ln>
          <a:effectLst>
            <a:softEdge rad="317500"/>
          </a:effectLst>
        </p:spPr>
      </p:pic>
      <p:sp>
        <p:nvSpPr>
          <p:cNvPr id="4" name="TextBox 3">
            <a:extLst>
              <a:ext uri="{FF2B5EF4-FFF2-40B4-BE49-F238E27FC236}">
                <a16:creationId xmlns:a16="http://schemas.microsoft.com/office/drawing/2014/main" id="{04DF6E34-D0E8-4DBC-B52A-7767F5718821}"/>
              </a:ext>
              <a:ext uri="{C183D7F6-B498-43B3-948B-1728B52AA6E4}">
                <adec:decorative xmlns:adec="http://schemas.microsoft.com/office/drawing/2017/decorative" val="0"/>
              </a:ext>
            </a:extLst>
          </p:cNvPr>
          <p:cNvSpPr txBox="1"/>
          <p:nvPr/>
        </p:nvSpPr>
        <p:spPr>
          <a:xfrm>
            <a:off x="1031069" y="2232922"/>
            <a:ext cx="4675082" cy="3373359"/>
          </a:xfrm>
          <a:prstGeom prst="rect">
            <a:avLst/>
          </a:prstGeom>
          <a:noFill/>
        </p:spPr>
        <p:txBody>
          <a:bodyPr wrap="square" rtlCol="0">
            <a:spAutoFit/>
          </a:bodyPr>
          <a:lstStyle/>
          <a:p>
            <a:pPr algn="just">
              <a:lnSpc>
                <a:spcPct val="150000"/>
              </a:lnSpc>
            </a:pPr>
            <a:r>
              <a:rPr lang="en-US" dirty="0">
                <a:solidFill>
                  <a:schemeClr val="tx1">
                    <a:lumMod val="95000"/>
                    <a:lumOff val="5000"/>
                  </a:schemeClr>
                </a:solidFill>
                <a:cs typeface="Calibri" panose="020F0502020204030204" pitchFamily="34" charset="0"/>
              </a:rPr>
              <a:t>	We will be focusing on descriptive analysis and examine </a:t>
            </a:r>
            <a:r>
              <a:rPr lang="en-IN" dirty="0">
                <a:solidFill>
                  <a:schemeClr val="tx1">
                    <a:lumMod val="95000"/>
                    <a:lumOff val="5000"/>
                  </a:schemeClr>
                </a:solidFill>
                <a:cs typeface="Calibri" panose="020F0502020204030204" pitchFamily="34" charset="0"/>
              </a:rPr>
              <a:t>t</a:t>
            </a:r>
            <a:r>
              <a:rPr lang="en-IN" b="0" i="0" dirty="0">
                <a:solidFill>
                  <a:schemeClr val="tx1">
                    <a:lumMod val="95000"/>
                    <a:lumOff val="5000"/>
                  </a:schemeClr>
                </a:solidFill>
                <a:effectLst/>
                <a:cs typeface="Calibri" panose="020F0502020204030204" pitchFamily="34" charset="0"/>
              </a:rPr>
              <a:t>he different factors that are responsible for accidents and understanding the relationship between all factors. We will also try to check some of the common beliefs of people related to accidents like lights on the roads, safety precautions like helmet or seat belts, weather conditions, gender of the driver etc.  </a:t>
            </a:r>
            <a:endParaRPr lang="en-IN" dirty="0">
              <a:solidFill>
                <a:schemeClr val="tx1">
                  <a:lumMod val="95000"/>
                  <a:lumOff val="5000"/>
                </a:schemeClr>
              </a:solidFill>
              <a:cs typeface="Calibri" panose="020F0502020204030204" pitchFamily="34" charset="0"/>
            </a:endParaRPr>
          </a:p>
        </p:txBody>
      </p:sp>
    </p:spTree>
    <p:extLst>
      <p:ext uri="{BB962C8B-B14F-4D97-AF65-F5344CB8AC3E}">
        <p14:creationId xmlns:p14="http://schemas.microsoft.com/office/powerpoint/2010/main" val="3811621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9" name="Straight Connector 38">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5CF81D86-BDBA-477C-B7DD-8D359BB9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A74E8AD-EC16-46E8-98A9-FA322A444064}"/>
              </a:ext>
            </a:extLst>
          </p:cNvPr>
          <p:cNvSpPr txBox="1"/>
          <p:nvPr/>
        </p:nvSpPr>
        <p:spPr>
          <a:xfrm>
            <a:off x="4974771" y="1162957"/>
            <a:ext cx="6574972" cy="922746"/>
          </a:xfrm>
          <a:prstGeom prst="rect">
            <a:avLst/>
          </a:prstGeom>
          <a:scene3d>
            <a:camera prst="obliqueBottomRight"/>
            <a:lightRig rig="harsh" dir="t">
              <a:rot lat="0" lon="0" rev="3000000"/>
            </a:lightRig>
          </a:scene3d>
        </p:spPr>
        <p:txBody>
          <a:bodyPr vert="horz" lIns="91440" tIns="45720" rIns="91440" bIns="45720" rtlCol="0" anchor="b">
            <a:normAutofit/>
          </a:bodyPr>
          <a:lstStyle/>
          <a:p>
            <a:pPr defTabSz="914400">
              <a:lnSpc>
                <a:spcPct val="85000"/>
              </a:lnSpc>
              <a:spcBef>
                <a:spcPct val="0"/>
              </a:spcBef>
              <a:spcAft>
                <a:spcPts val="600"/>
              </a:spcAft>
            </a:pPr>
            <a:r>
              <a:rPr lang="en-US" sz="4000" b="1" kern="1200" spc="-50" baseline="0" dirty="0">
                <a:ln>
                  <a:solidFill>
                    <a:schemeClr val="tx2">
                      <a:lumMod val="25000"/>
                    </a:schemeClr>
                  </a:solidFill>
                </a:ln>
                <a:solidFill>
                  <a:schemeClr val="accent1">
                    <a:lumMod val="50000"/>
                  </a:schemeClr>
                </a:solidFill>
                <a:latin typeface="Ink Free" panose="03080402000500000000" pitchFamily="66" charset="0"/>
                <a:ea typeface="+mj-ea"/>
                <a:cs typeface="+mj-cs"/>
              </a:rPr>
              <a:t>Re</a:t>
            </a:r>
            <a:r>
              <a:rPr lang="en-US" sz="4000" b="1" spc="-50" dirty="0">
                <a:ln>
                  <a:solidFill>
                    <a:schemeClr val="tx2">
                      <a:lumMod val="25000"/>
                    </a:schemeClr>
                  </a:solidFill>
                </a:ln>
                <a:solidFill>
                  <a:schemeClr val="accent1">
                    <a:lumMod val="50000"/>
                  </a:schemeClr>
                </a:solidFill>
                <a:latin typeface="Ink Free" panose="03080402000500000000" pitchFamily="66" charset="0"/>
                <a:ea typeface="+mj-ea"/>
                <a:cs typeface="+mj-cs"/>
              </a:rPr>
              <a:t>search Questions</a:t>
            </a:r>
            <a:endParaRPr lang="en-IN" sz="4000" b="1" dirty="0">
              <a:solidFill>
                <a:schemeClr val="accent1">
                  <a:lumMod val="50000"/>
                </a:schemeClr>
              </a:solidFill>
              <a:latin typeface="Ink Free" panose="03080402000500000000" pitchFamily="66" charset="0"/>
            </a:endParaRPr>
          </a:p>
        </p:txBody>
      </p:sp>
      <p:pic>
        <p:nvPicPr>
          <p:cNvPr id="3" name="Picture 2" descr="A pair of men's faces&#10;&#10;Description automatically generated with low confidence">
            <a:extLst>
              <a:ext uri="{FF2B5EF4-FFF2-40B4-BE49-F238E27FC236}">
                <a16:creationId xmlns:a16="http://schemas.microsoft.com/office/drawing/2014/main" id="{13EC4CC4-62C1-4535-82D8-504D8A0F6C3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0058" r="14652" b="2"/>
          <a:stretch/>
        </p:blipFill>
        <p:spPr>
          <a:xfrm>
            <a:off x="584203" y="771797"/>
            <a:ext cx="3587747" cy="4575111"/>
          </a:xfrm>
          <a:prstGeom prst="rect">
            <a:avLst/>
          </a:prstGeom>
        </p:spPr>
      </p:pic>
      <p:cxnSp>
        <p:nvCxnSpPr>
          <p:cNvPr id="43" name="Straight Connector 42">
            <a:extLst>
              <a:ext uri="{FF2B5EF4-FFF2-40B4-BE49-F238E27FC236}">
                <a16:creationId xmlns:a16="http://schemas.microsoft.com/office/drawing/2014/main" id="{C65F3E9C-EF11-4F8F-A621-399C7A3E64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A8F85F-2E57-488D-AE22-FCEF4C388854}"/>
              </a:ext>
            </a:extLst>
          </p:cNvPr>
          <p:cNvSpPr txBox="1"/>
          <p:nvPr/>
        </p:nvSpPr>
        <p:spPr>
          <a:xfrm>
            <a:off x="4974769" y="2198914"/>
            <a:ext cx="6574973" cy="3670180"/>
          </a:xfrm>
          <a:prstGeom prst="rect">
            <a:avLst/>
          </a:prstGeom>
        </p:spPr>
        <p:txBody>
          <a:bodyPr vert="horz" lIns="0" tIns="45720" rIns="0" bIns="45720" rtlCol="0">
            <a:normAutofit/>
          </a:bodyPr>
          <a:lstStyle/>
          <a:p>
            <a:pPr marL="342900" lvl="0" indent="-342900" defTabSz="914400">
              <a:lnSpc>
                <a:spcPct val="150000"/>
              </a:lnSpc>
              <a:buClr>
                <a:schemeClr val="accent1"/>
              </a:buClr>
              <a:buSzPts val="1600"/>
              <a:buFont typeface="Calibri" panose="020F0502020204030204" pitchFamily="34" charset="0"/>
              <a:buAutoNum type="arabicPeriod"/>
            </a:pPr>
            <a:r>
              <a:rPr lang="en-US" dirty="0">
                <a:solidFill>
                  <a:schemeClr val="tx1">
                    <a:lumMod val="75000"/>
                    <a:lumOff val="25000"/>
                  </a:schemeClr>
                </a:solidFill>
                <a:effectLst/>
              </a:rPr>
              <a:t>To check the </a:t>
            </a:r>
            <a:r>
              <a:rPr lang="en-US" b="1" i="1" dirty="0">
                <a:solidFill>
                  <a:schemeClr val="tx1">
                    <a:lumMod val="75000"/>
                    <a:lumOff val="25000"/>
                  </a:schemeClr>
                </a:solidFill>
                <a:effectLst/>
              </a:rPr>
              <a:t>myth</a:t>
            </a:r>
            <a:r>
              <a:rPr lang="en-US" dirty="0">
                <a:solidFill>
                  <a:schemeClr val="tx1">
                    <a:lumMod val="75000"/>
                    <a:lumOff val="25000"/>
                  </a:schemeClr>
                </a:solidFill>
                <a:effectLst/>
              </a:rPr>
              <a:t> that men are better driver than women.</a:t>
            </a:r>
          </a:p>
          <a:p>
            <a:pPr marL="342900" lvl="0" indent="-342900" defTabSz="914400">
              <a:lnSpc>
                <a:spcPct val="150000"/>
              </a:lnSpc>
              <a:buClr>
                <a:schemeClr val="accent1"/>
              </a:buClr>
              <a:buSzPts val="1600"/>
              <a:buFont typeface="Calibri" panose="020F0502020204030204" pitchFamily="34" charset="0"/>
              <a:buAutoNum type="arabicPeriod"/>
            </a:pPr>
            <a:r>
              <a:rPr lang="en-US" dirty="0">
                <a:solidFill>
                  <a:schemeClr val="tx1">
                    <a:lumMod val="75000"/>
                    <a:lumOff val="25000"/>
                  </a:schemeClr>
                </a:solidFill>
                <a:effectLst/>
              </a:rPr>
              <a:t>Analyze the factor responsible for road accidents.</a:t>
            </a:r>
          </a:p>
          <a:p>
            <a:pPr marL="342900" lvl="0" indent="-342900" defTabSz="914400">
              <a:lnSpc>
                <a:spcPct val="150000"/>
              </a:lnSpc>
              <a:buClr>
                <a:schemeClr val="accent1"/>
              </a:buClr>
              <a:buSzPts val="1600"/>
              <a:buFont typeface="Calibri" panose="020F0502020204030204" pitchFamily="34" charset="0"/>
              <a:buAutoNum type="arabicPeriod"/>
            </a:pPr>
            <a:r>
              <a:rPr lang="en-US" dirty="0">
                <a:solidFill>
                  <a:schemeClr val="tx1">
                    <a:lumMod val="75000"/>
                    <a:lumOff val="25000"/>
                  </a:schemeClr>
                </a:solidFill>
                <a:effectLst/>
              </a:rPr>
              <a:t>To analyze the road accidents according to age.</a:t>
            </a:r>
          </a:p>
          <a:p>
            <a:pPr marL="342900" lvl="0" indent="-342900" defTabSz="914400">
              <a:lnSpc>
                <a:spcPct val="150000"/>
              </a:lnSpc>
              <a:buClr>
                <a:schemeClr val="accent1"/>
              </a:buClr>
              <a:buSzPts val="1600"/>
              <a:buFont typeface="Calibri" panose="020F0502020204030204" pitchFamily="34" charset="0"/>
              <a:buAutoNum type="arabicPeriod"/>
            </a:pPr>
            <a:r>
              <a:rPr lang="en-US" dirty="0">
                <a:solidFill>
                  <a:schemeClr val="tx1">
                    <a:lumMod val="75000"/>
                    <a:lumOff val="25000"/>
                  </a:schemeClr>
                </a:solidFill>
                <a:effectLst/>
              </a:rPr>
              <a:t>To analyze if weather conditions, day light and road surface have an affect on accidents severity.</a:t>
            </a:r>
          </a:p>
          <a:p>
            <a:pPr marL="342900" lvl="0" indent="-342900" defTabSz="914400">
              <a:lnSpc>
                <a:spcPct val="150000"/>
              </a:lnSpc>
              <a:spcAft>
                <a:spcPts val="800"/>
              </a:spcAft>
              <a:buClr>
                <a:schemeClr val="accent1"/>
              </a:buClr>
              <a:buSzPts val="1600"/>
              <a:buFont typeface="Calibri" panose="020F0502020204030204" pitchFamily="34" charset="0"/>
              <a:buAutoNum type="arabicPeriod"/>
            </a:pPr>
            <a:r>
              <a:rPr lang="en-US" dirty="0">
                <a:solidFill>
                  <a:schemeClr val="tx1">
                    <a:lumMod val="75000"/>
                    <a:lumOff val="25000"/>
                  </a:schemeClr>
                </a:solidFill>
                <a:effectLst/>
              </a:rPr>
              <a:t>What is the age distribution of drivers involved in the accidents.</a:t>
            </a:r>
          </a:p>
          <a:p>
            <a:pPr marL="342900" lvl="0" indent="-342900" defTabSz="914400">
              <a:lnSpc>
                <a:spcPct val="150000"/>
              </a:lnSpc>
              <a:spcAft>
                <a:spcPts val="800"/>
              </a:spcAft>
              <a:buClr>
                <a:schemeClr val="accent1"/>
              </a:buClr>
              <a:buSzPts val="1600"/>
              <a:buFont typeface="Calibri" panose="020F0502020204030204" pitchFamily="34" charset="0"/>
              <a:buAutoNum type="arabicPeriod"/>
            </a:pPr>
            <a:r>
              <a:rPr lang="en-US" dirty="0">
                <a:solidFill>
                  <a:schemeClr val="tx1">
                    <a:lumMod val="75000"/>
                    <a:lumOff val="25000"/>
                  </a:schemeClr>
                </a:solidFill>
              </a:rPr>
              <a:t>To analyse if safety precautions are helpful.</a:t>
            </a:r>
          </a:p>
        </p:txBody>
      </p:sp>
      <p:sp>
        <p:nvSpPr>
          <p:cNvPr id="45" name="Rectangle 44">
            <a:extLst>
              <a:ext uri="{FF2B5EF4-FFF2-40B4-BE49-F238E27FC236}">
                <a16:creationId xmlns:a16="http://schemas.microsoft.com/office/drawing/2014/main" id="{88AA064E-5F6E-4024-BC28-EDDC3DFC7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03B29638-4838-4B9B-B9DB-96E542BAF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Top Corners Rounded 5">
            <a:extLst>
              <a:ext uri="{FF2B5EF4-FFF2-40B4-BE49-F238E27FC236}">
                <a16:creationId xmlns:a16="http://schemas.microsoft.com/office/drawing/2014/main" id="{E2D3B6A5-76BB-4EB3-9AAF-78116943655C}"/>
              </a:ext>
            </a:extLst>
          </p:cNvPr>
          <p:cNvSpPr/>
          <p:nvPr/>
        </p:nvSpPr>
        <p:spPr>
          <a:xfrm rot="5400000">
            <a:off x="5639782" y="-1265847"/>
            <a:ext cx="1425329" cy="5887922"/>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96587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2000"/>
                                        <p:tgtEl>
                                          <p:spTgt spid="3"/>
                                        </p:tgtEl>
                                      </p:cBhvr>
                                    </p:animEffect>
                                    <p:anim calcmode="lin" valueType="num">
                                      <p:cBhvr>
                                        <p:cTn id="7"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3"/>
                                        </p:tgtEl>
                                        <p:attrNameLst>
                                          <p:attrName>ppt_h</p:attrName>
                                        </p:attrNameLst>
                                      </p:cBhvr>
                                      <p:tavLst>
                                        <p:tav tm="0">
                                          <p:val>
                                            <p:strVal val="ppt_h"/>
                                          </p:val>
                                        </p:tav>
                                        <p:tav tm="100000">
                                          <p:val>
                                            <p:strVal val="ppt_h"/>
                                          </p:val>
                                        </p:tav>
                                      </p:tavLst>
                                    </p:anim>
                                    <p:set>
                                      <p:cBhvr>
                                        <p:cTn id="9" dur="1" fill="hold">
                                          <p:stCondLst>
                                            <p:cond delay="1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2A5AF-0835-45C7-9C24-9FC7F72857F0}"/>
              </a:ext>
            </a:extLst>
          </p:cNvPr>
          <p:cNvSpPr>
            <a:spLocks noGrp="1"/>
          </p:cNvSpPr>
          <p:nvPr>
            <p:ph type="title"/>
          </p:nvPr>
        </p:nvSpPr>
        <p:spPr>
          <a:xfrm>
            <a:off x="3752295" y="941035"/>
            <a:ext cx="4687410" cy="710213"/>
          </a:xfrm>
        </p:spPr>
        <p:txBody>
          <a:bodyPr>
            <a:normAutofit fontScale="90000"/>
          </a:bodyPr>
          <a:lstStyle/>
          <a:p>
            <a:pPr algn="ctr"/>
            <a:br>
              <a:rPr lang="en-IN" sz="4800" dirty="0"/>
            </a:br>
            <a:r>
              <a:rPr lang="en-US" sz="4800" b="1" dirty="0">
                <a:solidFill>
                  <a:schemeClr val="accent1">
                    <a:lumMod val="50000"/>
                  </a:schemeClr>
                </a:solidFill>
                <a:latin typeface="Ink Free" panose="03080402000500000000" pitchFamily="66" charset="0"/>
              </a:rPr>
              <a:t>Dataset </a:t>
            </a:r>
            <a:r>
              <a:rPr lang="en-US" sz="4400" b="1" dirty="0">
                <a:solidFill>
                  <a:schemeClr val="accent1">
                    <a:lumMod val="50000"/>
                  </a:schemeClr>
                </a:solidFill>
                <a:latin typeface="Ink Free" panose="03080402000500000000" pitchFamily="66" charset="0"/>
              </a:rPr>
              <a:t>Description</a:t>
            </a:r>
            <a:endParaRPr lang="en-IN" sz="4400" dirty="0"/>
          </a:p>
        </p:txBody>
      </p:sp>
      <p:sp>
        <p:nvSpPr>
          <p:cNvPr id="3" name="TextBox 2">
            <a:extLst>
              <a:ext uri="{FF2B5EF4-FFF2-40B4-BE49-F238E27FC236}">
                <a16:creationId xmlns:a16="http://schemas.microsoft.com/office/drawing/2014/main" id="{148E8A67-65E6-4194-A067-C00EC104E8A6}"/>
              </a:ext>
            </a:extLst>
          </p:cNvPr>
          <p:cNvSpPr txBox="1"/>
          <p:nvPr/>
        </p:nvSpPr>
        <p:spPr>
          <a:xfrm>
            <a:off x="1509204" y="2024109"/>
            <a:ext cx="10014012" cy="4108817"/>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The analysis will be based on  three datasets : casualty, crash and Units which is obtained from </a:t>
            </a:r>
            <a:r>
              <a:rPr lang="en-US" b="1" dirty="0">
                <a:latin typeface="Calibri" panose="020F0502020204030204" pitchFamily="34" charset="0"/>
                <a:cs typeface="Calibri" panose="020F0502020204030204" pitchFamily="34" charset="0"/>
              </a:rPr>
              <a:t>data.gov.au </a:t>
            </a:r>
            <a:r>
              <a:rPr lang="en-US" dirty="0">
                <a:latin typeface="Calibri" panose="020F0502020204030204" pitchFamily="34" charset="0"/>
                <a:cs typeface="Calibri" panose="020F0502020204030204" pitchFamily="34" charset="0"/>
              </a:rPr>
              <a:t>website.</a:t>
            </a:r>
          </a:p>
          <a:p>
            <a:pPr marL="285750" indent="-285750">
              <a:lnSpc>
                <a:spcPct val="1500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These datasets included data for year 2018 .</a:t>
            </a:r>
          </a:p>
          <a:p>
            <a:pPr>
              <a:lnSpc>
                <a:spcPct val="150000"/>
              </a:lnSpc>
            </a:pPr>
            <a:endParaRPr lang="en-US" i="1" u="sng" dirty="0">
              <a:latin typeface="Calibri" panose="020F0502020204030204" pitchFamily="34" charset="0"/>
              <a:cs typeface="Calibri" panose="020F0502020204030204" pitchFamily="34" charset="0"/>
            </a:endParaRPr>
          </a:p>
          <a:p>
            <a:pPr>
              <a:lnSpc>
                <a:spcPct val="150000"/>
              </a:lnSpc>
            </a:pPr>
            <a:r>
              <a:rPr lang="en-US" i="1" u="sng" dirty="0">
                <a:latin typeface="Calibri" panose="020F0502020204030204" pitchFamily="34" charset="0"/>
                <a:cs typeface="Calibri" panose="020F0502020204030204" pitchFamily="34" charset="0"/>
              </a:rPr>
              <a:t> </a:t>
            </a:r>
            <a:r>
              <a:rPr lang="en-US" i="1" u="sng" dirty="0">
                <a:solidFill>
                  <a:schemeClr val="accent6">
                    <a:lumMod val="75000"/>
                  </a:schemeClr>
                </a:solidFill>
                <a:latin typeface="Calibri" panose="020F0502020204030204" pitchFamily="34" charset="0"/>
                <a:cs typeface="Calibri" panose="020F0502020204030204" pitchFamily="34" charset="0"/>
              </a:rPr>
              <a:t>The </a:t>
            </a:r>
            <a:r>
              <a:rPr lang="en-US" b="1" i="1" u="sng" dirty="0">
                <a:solidFill>
                  <a:schemeClr val="accent6">
                    <a:lumMod val="75000"/>
                  </a:schemeClr>
                </a:solidFill>
                <a:latin typeface="Calibri" panose="020F0502020204030204" pitchFamily="34" charset="0"/>
                <a:cs typeface="Calibri" panose="020F0502020204030204" pitchFamily="34" charset="0"/>
              </a:rPr>
              <a:t>casualty dataset </a:t>
            </a:r>
            <a:r>
              <a:rPr lang="en-US" i="1" u="sng" dirty="0">
                <a:solidFill>
                  <a:schemeClr val="accent6">
                    <a:lumMod val="75000"/>
                  </a:schemeClr>
                </a:solidFill>
                <a:latin typeface="Calibri" panose="020F0502020204030204" pitchFamily="34" charset="0"/>
                <a:cs typeface="Calibri" panose="020F0502020204030204" pitchFamily="34" charset="0"/>
              </a:rPr>
              <a:t>consists of 12 columns. Description of </a:t>
            </a:r>
            <a:r>
              <a:rPr lang="en-US" b="1" i="1" u="sng" dirty="0">
                <a:solidFill>
                  <a:schemeClr val="accent6">
                    <a:lumMod val="75000"/>
                  </a:schemeClr>
                </a:solidFill>
                <a:latin typeface="Calibri" panose="020F0502020204030204" pitchFamily="34" charset="0"/>
                <a:cs typeface="Calibri" panose="020F0502020204030204" pitchFamily="34" charset="0"/>
              </a:rPr>
              <a:t>casualty dataset </a:t>
            </a:r>
            <a:r>
              <a:rPr lang="en-US" i="1" u="sng" dirty="0">
                <a:solidFill>
                  <a:schemeClr val="accent6">
                    <a:lumMod val="75000"/>
                  </a:schemeClr>
                </a:solidFill>
                <a:latin typeface="Calibri" panose="020F0502020204030204" pitchFamily="34" charset="0"/>
                <a:cs typeface="Calibri" panose="020F0502020204030204" pitchFamily="34" charset="0"/>
              </a:rPr>
              <a:t>is given below:</a:t>
            </a:r>
            <a:endParaRPr lang="en-US"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Casualty number  :        A number assigned to a casualty within a unit involved in a road crash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Casualty Type        :        A code defining the entity injured in a unit in a road crash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Casualty Sex          :        A code defining the sex of a casualty injured in a road crash </a:t>
            </a: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Casualty Age          :       The age of a casualty injured in a road crash </a:t>
            </a:r>
          </a:p>
          <a:p>
            <a:endParaRPr lang="en-IN" dirty="0"/>
          </a:p>
        </p:txBody>
      </p:sp>
    </p:spTree>
    <p:extLst>
      <p:ext uri="{BB962C8B-B14F-4D97-AF65-F5344CB8AC3E}">
        <p14:creationId xmlns:p14="http://schemas.microsoft.com/office/powerpoint/2010/main" val="3800723749"/>
      </p:ext>
    </p:extLst>
  </p:cSld>
  <p:clrMapOvr>
    <a:masterClrMapping/>
  </p:clrMapOvr>
</p:sld>
</file>

<file path=ppt/theme/theme1.xml><?xml version="1.0" encoding="utf-8"?>
<a:theme xmlns:a="http://schemas.openxmlformats.org/drawingml/2006/main" name="Retrospec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EE192775-1CC4-446D-8250-C68454EE9F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A1CFF7-F9B4-4855-9EE3-1E10774C3BAC}">
  <ds:schemaRefs>
    <ds:schemaRef ds:uri="http://schemas.microsoft.com/sharepoint/v3/contenttype/forms"/>
  </ds:schemaRefs>
</ds:datastoreItem>
</file>

<file path=customXml/itemProps3.xml><?xml version="1.0" encoding="utf-8"?>
<ds:datastoreItem xmlns:ds="http://schemas.openxmlformats.org/officeDocument/2006/customXml" ds:itemID="{11B719DD-3F20-428C-A7FA-1F40D79AA67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Retrospect</Template>
  <TotalTime>2686</TotalTime>
  <Words>2281</Words>
  <Application>Microsoft Office PowerPoint</Application>
  <PresentationFormat>Widescreen</PresentationFormat>
  <Paragraphs>244</Paragraphs>
  <Slides>33</Slides>
  <Notes>0</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Courier New</vt:lpstr>
      <vt:lpstr>Ink Free</vt:lpstr>
      <vt:lpstr>Wingdings</vt:lpstr>
      <vt:lpstr>Retrospect</vt:lpstr>
      <vt:lpstr>PowerPoint Presentation</vt:lpstr>
      <vt:lpstr>PowerPoint Presentation</vt:lpstr>
      <vt:lpstr>PowerPoint Presentation</vt:lpstr>
      <vt:lpstr> Road accidents are happening most often everywhere which is a serious concern. The main causes of Road traffic accidents is reckless and speedy driving of vehicles, overcapacity hauling of public vehicles, poor maintenance of road or vehicle. The goal of this study is to initiate road safety rules in South Australia by addressing and study on Road accidents. The project involve in depth study of  Crash, Casualty and unit of year 2018. Our efforts are to determine the reasons of occurrence of accidents from the data which is available to us.</vt:lpstr>
      <vt:lpstr> For the safety of general public and to save millions of lives, it is very important to understand the factors are responsible for road accidents. These factors include weather conditions, potholes, daylights, reckless driving, drunk and drive, ignorance of road safety, over-speeding etc. Many public as well as private organizations are stepping up to reduce the number of road accidents. Road accidents not only have fatal outcomes, but it also costs a fortune to insurance companies  and sometimes it adversely affects a vehicle manufacturing company’s reputation in the market. To keep up with the market, companies try to improve the safety feature of their vehicles. They use the road accidents data to identify the reasons of these accidents. </vt:lpstr>
      <vt:lpstr> </vt:lpstr>
      <vt:lpstr> </vt:lpstr>
      <vt:lpstr>PowerPoint Presentation</vt:lpstr>
      <vt:lpstr> Dataset Description</vt:lpstr>
      <vt:lpstr>PowerPoint Presentation</vt:lpstr>
      <vt:lpstr>PowerPoint Presentation</vt:lpstr>
      <vt:lpstr>PowerPoint Presentation</vt:lpstr>
      <vt:lpstr>PowerPoint Presentation</vt:lpstr>
      <vt:lpstr>PowerPoint Presentation</vt:lpstr>
      <vt:lpstr>PowerPoint Presentation</vt:lpstr>
      <vt:lpstr>Datatype Of Variables</vt:lpstr>
      <vt:lpstr>PowerPoint Presentation</vt:lpstr>
      <vt:lpstr>PowerPoint Presentation</vt:lpstr>
      <vt:lpstr>PowerPoint Presentation</vt:lpstr>
      <vt:lpstr>About the data</vt:lpstr>
      <vt:lpstr>PowerPoint Presentation</vt:lpstr>
      <vt:lpstr> Casualty Dataset Visualizations</vt:lpstr>
      <vt:lpstr>PowerPoint Presentation</vt:lpstr>
      <vt:lpstr>PowerPoint Presentation</vt:lpstr>
      <vt:lpstr>PowerPoint Presentation</vt:lpstr>
      <vt:lpstr>PowerPoint Presentation</vt:lpstr>
      <vt:lpstr>PowerPoint Presentation</vt:lpstr>
      <vt:lpstr> Unit Dataset Visualizations</vt:lpstr>
      <vt:lpstr>PowerPoint Presentation</vt:lpstr>
      <vt:lpstr>PowerPoint Presentation</vt:lpstr>
      <vt:lpstr>PowerPoint Presentation</vt:lpstr>
      <vt:lpstr>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kome mor</dc:creator>
  <cp:lastModifiedBy>kome mor</cp:lastModifiedBy>
  <cp:revision>147</cp:revision>
  <dcterms:created xsi:type="dcterms:W3CDTF">2021-06-26T06:21:26Z</dcterms:created>
  <dcterms:modified xsi:type="dcterms:W3CDTF">2021-06-29T19:53:12Z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